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8"/>
  </p:notesMasterIdLst>
  <p:handoutMasterIdLst>
    <p:handoutMasterId r:id="rId39"/>
  </p:handoutMasterIdLst>
  <p:sldIdLst>
    <p:sldId id="257" r:id="rId5"/>
    <p:sldId id="285" r:id="rId6"/>
    <p:sldId id="288" r:id="rId7"/>
    <p:sldId id="289" r:id="rId8"/>
    <p:sldId id="259" r:id="rId9"/>
    <p:sldId id="7638" r:id="rId10"/>
    <p:sldId id="7660" r:id="rId11"/>
    <p:sldId id="7661" r:id="rId12"/>
    <p:sldId id="7640" r:id="rId13"/>
    <p:sldId id="7641" r:id="rId14"/>
    <p:sldId id="7662" r:id="rId15"/>
    <p:sldId id="7663" r:id="rId16"/>
    <p:sldId id="7642" r:id="rId17"/>
    <p:sldId id="7664" r:id="rId18"/>
    <p:sldId id="7644" r:id="rId19"/>
    <p:sldId id="7645" r:id="rId20"/>
    <p:sldId id="7657" r:id="rId21"/>
    <p:sldId id="7647" r:id="rId22"/>
    <p:sldId id="7648" r:id="rId23"/>
    <p:sldId id="7649" r:id="rId24"/>
    <p:sldId id="7650" r:id="rId25"/>
    <p:sldId id="7651" r:id="rId26"/>
    <p:sldId id="7652" r:id="rId27"/>
    <p:sldId id="7653" r:id="rId28"/>
    <p:sldId id="7666" r:id="rId29"/>
    <p:sldId id="7667" r:id="rId30"/>
    <p:sldId id="7654" r:id="rId31"/>
    <p:sldId id="7655" r:id="rId32"/>
    <p:sldId id="7656" r:id="rId33"/>
    <p:sldId id="7669" r:id="rId34"/>
    <p:sldId id="7671" r:id="rId35"/>
    <p:sldId id="7672" r:id="rId36"/>
    <p:sldId id="7658" r:id="rId37"/>
  </p:sldIdLst>
  <p:sldSz cx="12192000" cy="6858000"/>
  <p:notesSz cx="6950075" cy="9236075"/>
  <p:embeddedFontLst>
    <p:embeddedFont>
      <p:font typeface="Amplitude-Regular" panose="020B0604020202020204" charset="0"/>
      <p:regular r:id="rId40"/>
    </p:embeddedFont>
    <p:embeddedFont>
      <p:font typeface="Calibri (MS)" panose="020B0604020202020204" charset="0"/>
      <p:regular r:id="rId41"/>
    </p:embeddedFont>
    <p:embeddedFont>
      <p:font typeface="Canva Sans" panose="020B0604020202020204" charset="0"/>
      <p:regular r:id="rId42"/>
    </p:embeddedFont>
    <p:embeddedFont>
      <p:font typeface="Franklin Gothic Book" panose="020B0604020202020204" charset="0"/>
      <p:regular r:id="rId43"/>
      <p:italic r:id="rId44"/>
    </p:embeddedFont>
    <p:embeddedFont>
      <p:font typeface="Marine Bold" panose="02000803050000020004" charset="0"/>
      <p:bold r:id="rId45"/>
    </p:embeddedFont>
    <p:embeddedFont>
      <p:font typeface="Marine Regular" panose="020005030400000200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BD0C2F-487D-0C65-CD34-F0E40BF537FE}" name="Zachary Wilder" initials="ZW" userId="S::ZacharyWilder@ilchf.org::99d0444a-f803-4298-8074-6568869cb1c3" providerId="AD"/>
  <p188:author id="{18ED0F64-5BC3-4A49-910D-D06682A617CD}" name="Marissa D. Sanders" initials="MS" userId="S::MarissaSanders@ilchf.org::3371ecf5-831a-40b1-a86d-e312a77d09b6" providerId="AD"/>
  <p188:author id="{09EE86A8-71C2-D0E4-1664-7047317E5471}" name="Christine Brambila" initials="CB" userId="S::ChristineBrambila@ilchf.org::d8438b8f-fa91-402e-b4bf-899e077116f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5604D-CA15-4353-A5D5-800E6BE3C058}" v="834" dt="2026-03-24T17:05:39.279"/>
    <p1510:client id="{626271F0-B04E-4700-AF51-8E0C556EB088}" v="936" dt="2026-03-24T17:38:09.710"/>
    <p1510:client id="{ED8332EB-EB34-422E-9188-76DB3726AB72}" v="344" dt="2026-03-24T17:56:41.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Brambila" userId="d8438b8f-fa91-402e-b4bf-899e077116fc" providerId="ADAL" clId="{8ACAE134-3706-40A0-B07B-28FB815834F6}"/>
    <pc:docChg chg="undo custSel modSld">
      <pc:chgData name="Christine Brambila" userId="d8438b8f-fa91-402e-b4bf-899e077116fc" providerId="ADAL" clId="{8ACAE134-3706-40A0-B07B-28FB815834F6}" dt="2026-03-24T17:56:41.083" v="2412" actId="313"/>
      <pc:docMkLst>
        <pc:docMk/>
      </pc:docMkLst>
      <pc:sldChg chg="modNotesTx">
        <pc:chgData name="Christine Brambila" userId="d8438b8f-fa91-402e-b4bf-899e077116fc" providerId="ADAL" clId="{8ACAE134-3706-40A0-B07B-28FB815834F6}" dt="2026-03-16T21:56:04.791" v="22" actId="20577"/>
        <pc:sldMkLst>
          <pc:docMk/>
          <pc:sldMk cId="3856007337" sldId="288"/>
        </pc:sldMkLst>
      </pc:sldChg>
      <pc:sldChg chg="modNotesTx">
        <pc:chgData name="Christine Brambila" userId="d8438b8f-fa91-402e-b4bf-899e077116fc" providerId="ADAL" clId="{8ACAE134-3706-40A0-B07B-28FB815834F6}" dt="2026-03-24T17:56:41.083" v="2412" actId="313"/>
        <pc:sldMkLst>
          <pc:docMk/>
          <pc:sldMk cId="1448492651" sldId="7638"/>
        </pc:sldMkLst>
      </pc:sldChg>
      <pc:sldChg chg="modSp mod">
        <pc:chgData name="Christine Brambila" userId="d8438b8f-fa91-402e-b4bf-899e077116fc" providerId="ADAL" clId="{8ACAE134-3706-40A0-B07B-28FB815834F6}" dt="2026-03-17T19:54:30.866" v="1540" actId="1076"/>
        <pc:sldMkLst>
          <pc:docMk/>
          <pc:sldMk cId="177386273" sldId="7648"/>
        </pc:sldMkLst>
        <pc:spChg chg="mod">
          <ac:chgData name="Christine Brambila" userId="d8438b8f-fa91-402e-b4bf-899e077116fc" providerId="ADAL" clId="{8ACAE134-3706-40A0-B07B-28FB815834F6}" dt="2026-03-17T19:54:30.866" v="1540" actId="1076"/>
          <ac:spMkLst>
            <pc:docMk/>
            <pc:sldMk cId="177386273" sldId="7648"/>
            <ac:spMk id="5" creationId="{06C1E2E5-F1EC-5C4C-4F44-71370C55321F}"/>
          </ac:spMkLst>
        </pc:spChg>
      </pc:sldChg>
      <pc:sldChg chg="modNotesTx">
        <pc:chgData name="Christine Brambila" userId="d8438b8f-fa91-402e-b4bf-899e077116fc" providerId="ADAL" clId="{8ACAE134-3706-40A0-B07B-28FB815834F6}" dt="2026-03-17T19:56:48.460" v="1724" actId="20577"/>
        <pc:sldMkLst>
          <pc:docMk/>
          <pc:sldMk cId="1868764514" sldId="7650"/>
        </pc:sldMkLst>
      </pc:sldChg>
      <pc:sldChg chg="modSp mod modNotesTx">
        <pc:chgData name="Christine Brambila" userId="d8438b8f-fa91-402e-b4bf-899e077116fc" providerId="ADAL" clId="{8ACAE134-3706-40A0-B07B-28FB815834F6}" dt="2026-03-17T19:50:29.657" v="1525" actId="20577"/>
        <pc:sldMkLst>
          <pc:docMk/>
          <pc:sldMk cId="48314620" sldId="7660"/>
        </pc:sldMkLst>
        <pc:spChg chg="mod">
          <ac:chgData name="Christine Brambila" userId="d8438b8f-fa91-402e-b4bf-899e077116fc" providerId="ADAL" clId="{8ACAE134-3706-40A0-B07B-28FB815834F6}" dt="2026-03-16T21:57:27.698" v="24" actId="12"/>
          <ac:spMkLst>
            <pc:docMk/>
            <pc:sldMk cId="48314620" sldId="7660"/>
            <ac:spMk id="3" creationId="{E3566F2E-AFF9-A991-8983-D379AD67CB11}"/>
          </ac:spMkLst>
        </pc:spChg>
      </pc:sldChg>
      <pc:sldChg chg="modNotesTx">
        <pc:chgData name="Christine Brambila" userId="d8438b8f-fa91-402e-b4bf-899e077116fc" providerId="ADAL" clId="{8ACAE134-3706-40A0-B07B-28FB815834F6}" dt="2026-03-17T19:49:40.309" v="1522" actId="20577"/>
        <pc:sldMkLst>
          <pc:docMk/>
          <pc:sldMk cId="1071790797" sldId="7661"/>
        </pc:sldMkLst>
      </pc:sldChg>
      <pc:sldChg chg="modSp mod modCm">
        <pc:chgData name="Christine Brambila" userId="d8438b8f-fa91-402e-b4bf-899e077116fc" providerId="ADAL" clId="{8ACAE134-3706-40A0-B07B-28FB815834F6}" dt="2026-03-17T19:53:34.545" v="1539" actId="20577"/>
        <pc:sldMkLst>
          <pc:docMk/>
          <pc:sldMk cId="2321791653" sldId="7664"/>
        </pc:sldMkLst>
        <pc:spChg chg="mod">
          <ac:chgData name="Christine Brambila" userId="d8438b8f-fa91-402e-b4bf-899e077116fc" providerId="ADAL" clId="{8ACAE134-3706-40A0-B07B-28FB815834F6}" dt="2026-03-17T19:53:34.545" v="1539" actId="20577"/>
          <ac:spMkLst>
            <pc:docMk/>
            <pc:sldMk cId="2321791653" sldId="7664"/>
            <ac:spMk id="3" creationId="{7C5BF32C-F854-E226-870D-DE6D5166DBF7}"/>
          </ac:spMkLst>
        </pc:spChg>
        <pc:extLst>
          <p:ext xmlns:p="http://schemas.openxmlformats.org/presentationml/2006/main" uri="{D6D511B9-2390-475A-947B-AFAB55BFBCF1}">
            <pc226:cmChg xmlns:pc226="http://schemas.microsoft.com/office/powerpoint/2022/06/main/command" chg="mod">
              <pc226:chgData name="Christine Brambila" userId="d8438b8f-fa91-402e-b4bf-899e077116fc" providerId="ADAL" clId="{8ACAE134-3706-40A0-B07B-28FB815834F6}" dt="2026-03-17T19:53:34.545" v="1539" actId="20577"/>
              <pc2:cmMkLst xmlns:pc2="http://schemas.microsoft.com/office/powerpoint/2019/9/main/command">
                <pc:docMk/>
                <pc:sldMk cId="2321791653" sldId="7664"/>
                <pc2:cmMk id="{FE7E6841-EEDC-45D9-B947-9C7E28E9E499}"/>
              </pc2:cmMkLst>
            </pc226:cmChg>
          </p:ext>
        </pc:extLst>
      </pc:sldChg>
      <pc:sldChg chg="addSp delSp modSp mod">
        <pc:chgData name="Christine Brambila" userId="d8438b8f-fa91-402e-b4bf-899e077116fc" providerId="ADAL" clId="{8ACAE134-3706-40A0-B07B-28FB815834F6}" dt="2026-03-17T20:44:42.389" v="2051" actId="478"/>
        <pc:sldMkLst>
          <pc:docMk/>
          <pc:sldMk cId="264889525" sldId="7669"/>
        </pc:sldMkLst>
      </pc:sldChg>
      <pc:sldChg chg="modSp mod">
        <pc:chgData name="Christine Brambila" userId="d8438b8f-fa91-402e-b4bf-899e077116fc" providerId="ADAL" clId="{8ACAE134-3706-40A0-B07B-28FB815834F6}" dt="2026-03-17T22:19:51.483" v="2068" actId="20577"/>
        <pc:sldMkLst>
          <pc:docMk/>
          <pc:sldMk cId="2004742809" sldId="7671"/>
        </pc:sldMkLst>
        <pc:spChg chg="mod">
          <ac:chgData name="Christine Brambila" userId="d8438b8f-fa91-402e-b4bf-899e077116fc" providerId="ADAL" clId="{8ACAE134-3706-40A0-B07B-28FB815834F6}" dt="2026-03-17T22:19:51.483" v="2068" actId="20577"/>
          <ac:spMkLst>
            <pc:docMk/>
            <pc:sldMk cId="2004742809" sldId="7671"/>
            <ac:spMk id="3" creationId="{012D9F9D-966A-C240-50C7-F294C97F46C2}"/>
          </ac:spMkLst>
        </pc:spChg>
      </pc:sldChg>
    </pc:docChg>
  </pc:docChgLst>
  <pc:docChgLst>
    <pc:chgData name="Marissa D. Sanders" userId="3371ecf5-831a-40b1-a86d-e312a77d09b6" providerId="ADAL" clId="{4A755A93-98FB-4310-A88E-5A95D7A8843E}"/>
    <pc:docChg chg="undo redo custSel addSld delSld modSld sldOrd">
      <pc:chgData name="Marissa D. Sanders" userId="3371ecf5-831a-40b1-a86d-e312a77d09b6" providerId="ADAL" clId="{4A755A93-98FB-4310-A88E-5A95D7A8843E}" dt="2026-03-24T17:38:09.710" v="6632" actId="6549"/>
      <pc:docMkLst>
        <pc:docMk/>
      </pc:docMkLst>
      <pc:sldChg chg="modNotesTx">
        <pc:chgData name="Marissa D. Sanders" userId="3371ecf5-831a-40b1-a86d-e312a77d09b6" providerId="ADAL" clId="{4A755A93-98FB-4310-A88E-5A95D7A8843E}" dt="2026-03-24T17:30:23.776" v="6083" actId="5793"/>
        <pc:sldMkLst>
          <pc:docMk/>
          <pc:sldMk cId="1279539391" sldId="257"/>
        </pc:sldMkLst>
      </pc:sldChg>
      <pc:sldChg chg="modNotesTx">
        <pc:chgData name="Marissa D. Sanders" userId="3371ecf5-831a-40b1-a86d-e312a77d09b6" providerId="ADAL" clId="{4A755A93-98FB-4310-A88E-5A95D7A8843E}" dt="2026-03-17T18:06:24.415" v="5433" actId="20577"/>
        <pc:sldMkLst>
          <pc:docMk/>
          <pc:sldMk cId="0" sldId="259"/>
        </pc:sldMkLst>
      </pc:sldChg>
      <pc:sldChg chg="modNotesTx">
        <pc:chgData name="Marissa D. Sanders" userId="3371ecf5-831a-40b1-a86d-e312a77d09b6" providerId="ADAL" clId="{4A755A93-98FB-4310-A88E-5A95D7A8843E}" dt="2026-03-24T17:34:45.464" v="6477" actId="20577"/>
        <pc:sldMkLst>
          <pc:docMk/>
          <pc:sldMk cId="0" sldId="285"/>
        </pc:sldMkLst>
      </pc:sldChg>
      <pc:sldChg chg="addSp delSp modSp mod modNotesTx">
        <pc:chgData name="Marissa D. Sanders" userId="3371ecf5-831a-40b1-a86d-e312a77d09b6" providerId="ADAL" clId="{4A755A93-98FB-4310-A88E-5A95D7A8843E}" dt="2026-03-24T17:37:04.358" v="6595" actId="20577"/>
        <pc:sldMkLst>
          <pc:docMk/>
          <pc:sldMk cId="3856007337" sldId="288"/>
        </pc:sldMkLst>
        <pc:spChg chg="add mod">
          <ac:chgData name="Marissa D. Sanders" userId="3371ecf5-831a-40b1-a86d-e312a77d09b6" providerId="ADAL" clId="{4A755A93-98FB-4310-A88E-5A95D7A8843E}" dt="2026-03-16T20:37:01.173" v="5419" actId="1076"/>
          <ac:spMkLst>
            <pc:docMk/>
            <pc:sldMk cId="3856007337" sldId="288"/>
            <ac:spMk id="3" creationId="{0E521645-459C-B842-EC09-285B97BDA275}"/>
          </ac:spMkLst>
        </pc:spChg>
      </pc:sldChg>
      <pc:sldChg chg="modSp mod modNotesTx">
        <pc:chgData name="Marissa D. Sanders" userId="3371ecf5-831a-40b1-a86d-e312a77d09b6" providerId="ADAL" clId="{4A755A93-98FB-4310-A88E-5A95D7A8843E}" dt="2026-03-24T17:38:09.710" v="6632" actId="6549"/>
        <pc:sldMkLst>
          <pc:docMk/>
          <pc:sldMk cId="2876676052" sldId="289"/>
        </pc:sldMkLst>
        <pc:spChg chg="mod">
          <ac:chgData name="Marissa D. Sanders" userId="3371ecf5-831a-40b1-a86d-e312a77d09b6" providerId="ADAL" clId="{4A755A93-98FB-4310-A88E-5A95D7A8843E}" dt="2026-03-16T20:27:11.268" v="5152" actId="20577"/>
          <ac:spMkLst>
            <pc:docMk/>
            <pc:sldMk cId="2876676052" sldId="289"/>
            <ac:spMk id="2" creationId="{FA4E4B4C-925D-301B-A410-7643987B7EF7}"/>
          </ac:spMkLst>
        </pc:spChg>
      </pc:sldChg>
      <pc:sldChg chg="modNotesTx">
        <pc:chgData name="Marissa D. Sanders" userId="3371ecf5-831a-40b1-a86d-e312a77d09b6" providerId="ADAL" clId="{4A755A93-98FB-4310-A88E-5A95D7A8843E}" dt="2026-03-16T20:18:30.016" v="4555" actId="20577"/>
        <pc:sldMkLst>
          <pc:docMk/>
          <pc:sldMk cId="1448492651" sldId="7638"/>
        </pc:sldMkLst>
      </pc:sldChg>
      <pc:sldChg chg="modSp mod modCm">
        <pc:chgData name="Marissa D. Sanders" userId="3371ecf5-831a-40b1-a86d-e312a77d09b6" providerId="ADAL" clId="{4A755A93-98FB-4310-A88E-5A95D7A8843E}" dt="2026-03-17T18:25:47.163" v="5696" actId="2"/>
        <pc:sldMkLst>
          <pc:docMk/>
          <pc:sldMk cId="1949330179" sldId="7641"/>
        </pc:sldMkLst>
        <pc:spChg chg="mod">
          <ac:chgData name="Marissa D. Sanders" userId="3371ecf5-831a-40b1-a86d-e312a77d09b6" providerId="ADAL" clId="{4A755A93-98FB-4310-A88E-5A95D7A8843E}" dt="2026-03-17T18:25:47.163" v="5696" actId="2"/>
          <ac:spMkLst>
            <pc:docMk/>
            <pc:sldMk cId="1949330179" sldId="7641"/>
            <ac:spMk id="6" creationId="{036C387D-5ECF-D2F9-6E51-0182923C4895}"/>
          </ac:spMkLst>
        </pc:spChg>
        <pc:spChg chg="mod">
          <ac:chgData name="Marissa D. Sanders" userId="3371ecf5-831a-40b1-a86d-e312a77d09b6" providerId="ADAL" clId="{4A755A93-98FB-4310-A88E-5A95D7A8843E}" dt="2026-03-17T18:09:00.913" v="5445" actId="948"/>
          <ac:spMkLst>
            <pc:docMk/>
            <pc:sldMk cId="1949330179" sldId="7641"/>
            <ac:spMk id="7" creationId="{471D7105-70D1-27C3-8E7D-FB26353EA845}"/>
          </ac:spMkLst>
        </pc:spChg>
        <pc:extLst>
          <p:ext xmlns:p="http://schemas.openxmlformats.org/presentationml/2006/main" uri="{D6D511B9-2390-475A-947B-AFAB55BFBCF1}">
            <pc226:cmChg xmlns:pc226="http://schemas.microsoft.com/office/powerpoint/2022/06/main/command" chg="mod">
              <pc226:chgData name="Marissa D. Sanders" userId="3371ecf5-831a-40b1-a86d-e312a77d09b6" providerId="ADAL" clId="{4A755A93-98FB-4310-A88E-5A95D7A8843E}" dt="2026-03-17T18:10:29.196" v="5486" actId="20577"/>
              <pc2:cmMkLst xmlns:pc2="http://schemas.microsoft.com/office/powerpoint/2019/9/main/command">
                <pc:docMk/>
                <pc:sldMk cId="1949330179" sldId="7641"/>
                <pc2:cmMk id="{2821DEA9-200A-497B-A2A7-15EF592C1A16}"/>
              </pc2:cmMkLst>
            </pc226:cmChg>
          </p:ext>
        </pc:extLst>
      </pc:sldChg>
      <pc:sldChg chg="modSp mod">
        <pc:chgData name="Marissa D. Sanders" userId="3371ecf5-831a-40b1-a86d-e312a77d09b6" providerId="ADAL" clId="{4A755A93-98FB-4310-A88E-5A95D7A8843E}" dt="2026-03-17T18:18:08.730" v="5549" actId="14100"/>
        <pc:sldMkLst>
          <pc:docMk/>
          <pc:sldMk cId="3280242392" sldId="7644"/>
        </pc:sldMkLst>
        <pc:spChg chg="mod">
          <ac:chgData name="Marissa D. Sanders" userId="3371ecf5-831a-40b1-a86d-e312a77d09b6" providerId="ADAL" clId="{4A755A93-98FB-4310-A88E-5A95D7A8843E}" dt="2026-03-17T18:18:08.730" v="5549" actId="14100"/>
          <ac:spMkLst>
            <pc:docMk/>
            <pc:sldMk cId="3280242392" sldId="7644"/>
            <ac:spMk id="5" creationId="{B237B5E3-CB54-D6F8-1CEB-4228AD06BD7C}"/>
          </ac:spMkLst>
        </pc:spChg>
      </pc:sldChg>
      <pc:sldChg chg="modSp mod">
        <pc:chgData name="Marissa D. Sanders" userId="3371ecf5-831a-40b1-a86d-e312a77d09b6" providerId="ADAL" clId="{4A755A93-98FB-4310-A88E-5A95D7A8843E}" dt="2026-03-17T18:22:45.183" v="5695" actId="13926"/>
        <pc:sldMkLst>
          <pc:docMk/>
          <pc:sldMk cId="731743371" sldId="7649"/>
        </pc:sldMkLst>
        <pc:spChg chg="mod">
          <ac:chgData name="Marissa D. Sanders" userId="3371ecf5-831a-40b1-a86d-e312a77d09b6" providerId="ADAL" clId="{4A755A93-98FB-4310-A88E-5A95D7A8843E}" dt="2026-03-17T18:22:45.183" v="5695" actId="13926"/>
          <ac:spMkLst>
            <pc:docMk/>
            <pc:sldMk cId="731743371" sldId="7649"/>
            <ac:spMk id="5" creationId="{D9907E01-AD5B-F4D7-402B-66617C3FA13B}"/>
          </ac:spMkLst>
        </pc:spChg>
      </pc:sldChg>
      <pc:sldChg chg="addSp modSp mod modNotesTx">
        <pc:chgData name="Marissa D. Sanders" userId="3371ecf5-831a-40b1-a86d-e312a77d09b6" providerId="ADAL" clId="{4A755A93-98FB-4310-A88E-5A95D7A8843E}" dt="2026-03-16T20:02:58.853" v="4483" actId="20577"/>
        <pc:sldMkLst>
          <pc:docMk/>
          <pc:sldMk cId="48314620" sldId="7660"/>
        </pc:sldMkLst>
        <pc:spChg chg="mod">
          <ac:chgData name="Marissa D. Sanders" userId="3371ecf5-831a-40b1-a86d-e312a77d09b6" providerId="ADAL" clId="{4A755A93-98FB-4310-A88E-5A95D7A8843E}" dt="2026-03-16T15:14:51.606" v="708" actId="20577"/>
          <ac:spMkLst>
            <pc:docMk/>
            <pc:sldMk cId="48314620" sldId="7660"/>
            <ac:spMk id="2" creationId="{6D043C84-90C0-B3EA-A344-BEC2C78AA99B}"/>
          </ac:spMkLst>
        </pc:spChg>
        <pc:spChg chg="mod">
          <ac:chgData name="Marissa D. Sanders" userId="3371ecf5-831a-40b1-a86d-e312a77d09b6" providerId="ADAL" clId="{4A755A93-98FB-4310-A88E-5A95D7A8843E}" dt="2026-03-16T20:02:26.325" v="4472" actId="1076"/>
          <ac:spMkLst>
            <pc:docMk/>
            <pc:sldMk cId="48314620" sldId="7660"/>
            <ac:spMk id="3" creationId="{E3566F2E-AFF9-A991-8983-D379AD67CB11}"/>
          </ac:spMkLst>
        </pc:spChg>
        <pc:picChg chg="add mod modCrop">
          <ac:chgData name="Marissa D. Sanders" userId="3371ecf5-831a-40b1-a86d-e312a77d09b6" providerId="ADAL" clId="{4A755A93-98FB-4310-A88E-5A95D7A8843E}" dt="2026-03-16T19:39:27.190" v="2313" actId="732"/>
          <ac:picMkLst>
            <pc:docMk/>
            <pc:sldMk cId="48314620" sldId="7660"/>
            <ac:picMk id="4" creationId="{1CD69A77-C71A-A018-1C3E-956E461CFA83}"/>
          </ac:picMkLst>
        </pc:picChg>
      </pc:sldChg>
      <pc:sldChg chg="addSp delSp modSp mod modNotesTx">
        <pc:chgData name="Marissa D. Sanders" userId="3371ecf5-831a-40b1-a86d-e312a77d09b6" providerId="ADAL" clId="{4A755A93-98FB-4310-A88E-5A95D7A8843E}" dt="2026-03-16T20:06:44.592" v="4517" actId="20577"/>
        <pc:sldMkLst>
          <pc:docMk/>
          <pc:sldMk cId="1071790797" sldId="7661"/>
        </pc:sldMkLst>
        <pc:spChg chg="mod">
          <ac:chgData name="Marissa D. Sanders" userId="3371ecf5-831a-40b1-a86d-e312a77d09b6" providerId="ADAL" clId="{4A755A93-98FB-4310-A88E-5A95D7A8843E}" dt="2026-03-16T15:43:16.151" v="1678" actId="20577"/>
          <ac:spMkLst>
            <pc:docMk/>
            <pc:sldMk cId="1071790797" sldId="7661"/>
            <ac:spMk id="2" creationId="{AEB29515-2F6E-9421-FDA1-7A19534D8AB3}"/>
          </ac:spMkLst>
        </pc:spChg>
        <pc:spChg chg="add mod">
          <ac:chgData name="Marissa D. Sanders" userId="3371ecf5-831a-40b1-a86d-e312a77d09b6" providerId="ADAL" clId="{4A755A93-98FB-4310-A88E-5A95D7A8843E}" dt="2026-03-16T19:22:51.612" v="2299" actId="1076"/>
          <ac:spMkLst>
            <pc:docMk/>
            <pc:sldMk cId="1071790797" sldId="7661"/>
            <ac:spMk id="6" creationId="{39AEFE97-675F-B100-DDE7-F842A0709549}"/>
          </ac:spMkLst>
        </pc:spChg>
        <pc:graphicFrameChg chg="add mod modGraphic">
          <ac:chgData name="Marissa D. Sanders" userId="3371ecf5-831a-40b1-a86d-e312a77d09b6" providerId="ADAL" clId="{4A755A93-98FB-4310-A88E-5A95D7A8843E}" dt="2026-03-16T20:06:44.592" v="4517" actId="20577"/>
          <ac:graphicFrameMkLst>
            <pc:docMk/>
            <pc:sldMk cId="1071790797" sldId="7661"/>
            <ac:graphicFrameMk id="4" creationId="{B094E593-4F61-3EE5-B66E-A4949389F264}"/>
          </ac:graphicFrameMkLst>
        </pc:graphicFrameChg>
      </pc:sldChg>
      <pc:sldChg chg="modSp mod">
        <pc:chgData name="Marissa D. Sanders" userId="3371ecf5-831a-40b1-a86d-e312a77d09b6" providerId="ADAL" clId="{4A755A93-98FB-4310-A88E-5A95D7A8843E}" dt="2026-03-17T18:16:57.523" v="5541" actId="13926"/>
        <pc:sldMkLst>
          <pc:docMk/>
          <pc:sldMk cId="2321791653" sldId="7664"/>
        </pc:sldMkLst>
        <pc:spChg chg="mod">
          <ac:chgData name="Marissa D. Sanders" userId="3371ecf5-831a-40b1-a86d-e312a77d09b6" providerId="ADAL" clId="{4A755A93-98FB-4310-A88E-5A95D7A8843E}" dt="2026-03-17T18:16:57.523" v="5541" actId="13926"/>
          <ac:spMkLst>
            <pc:docMk/>
            <pc:sldMk cId="2321791653" sldId="7664"/>
            <ac:spMk id="3" creationId="{7C5BF32C-F854-E226-870D-DE6D5166DBF7}"/>
          </ac:spMkLst>
        </pc:spChg>
      </pc:sldChg>
    </pc:docChg>
  </pc:docChgLst>
  <pc:docChgLst>
    <pc:chgData name="Margaret Litwin" userId="42250c11-be5f-47e8-bb55-b07ec349a309" providerId="ADAL" clId="{8510FCDD-8512-48A9-A162-6AEA40B03F2D}"/>
    <pc:docChg chg="undo custSel modSld">
      <pc:chgData name="Margaret Litwin" userId="42250c11-be5f-47e8-bb55-b07ec349a309" providerId="ADAL" clId="{8510FCDD-8512-48A9-A162-6AEA40B03F2D}" dt="2026-03-18T14:05:51.932" v="68" actId="20577"/>
      <pc:docMkLst>
        <pc:docMk/>
      </pc:docMkLst>
      <pc:sldChg chg="modSp mod">
        <pc:chgData name="Margaret Litwin" userId="42250c11-be5f-47e8-bb55-b07ec349a309" providerId="ADAL" clId="{8510FCDD-8512-48A9-A162-6AEA40B03F2D}" dt="2026-03-18T14:04:06.789" v="53" actId="14100"/>
        <pc:sldMkLst>
          <pc:docMk/>
          <pc:sldMk cId="2876676052" sldId="289"/>
        </pc:sldMkLst>
        <pc:spChg chg="mod">
          <ac:chgData name="Margaret Litwin" userId="42250c11-be5f-47e8-bb55-b07ec349a309" providerId="ADAL" clId="{8510FCDD-8512-48A9-A162-6AEA40B03F2D}" dt="2026-03-18T14:04:06.789" v="53" actId="14100"/>
          <ac:spMkLst>
            <pc:docMk/>
            <pc:sldMk cId="2876676052" sldId="289"/>
            <ac:spMk id="5" creationId="{6773BF2F-6C59-BD65-0BF1-485D24EEE0D3}"/>
          </ac:spMkLst>
        </pc:spChg>
        <pc:spChg chg="mod">
          <ac:chgData name="Margaret Litwin" userId="42250c11-be5f-47e8-bb55-b07ec349a309" providerId="ADAL" clId="{8510FCDD-8512-48A9-A162-6AEA40B03F2D}" dt="2026-03-18T14:03:53.355" v="50" actId="207"/>
          <ac:spMkLst>
            <pc:docMk/>
            <pc:sldMk cId="2876676052" sldId="289"/>
            <ac:spMk id="6" creationId="{BBF64445-9B3A-B945-2CE4-8A5F95A3BB91}"/>
          </ac:spMkLst>
        </pc:spChg>
      </pc:sldChg>
      <pc:sldChg chg="modSp mod">
        <pc:chgData name="Margaret Litwin" userId="42250c11-be5f-47e8-bb55-b07ec349a309" providerId="ADAL" clId="{8510FCDD-8512-48A9-A162-6AEA40B03F2D}" dt="2026-03-18T13:57:51.159" v="9" actId="12788"/>
        <pc:sldMkLst>
          <pc:docMk/>
          <pc:sldMk cId="1448492651" sldId="7638"/>
        </pc:sldMkLst>
        <pc:spChg chg="mod">
          <ac:chgData name="Margaret Litwin" userId="42250c11-be5f-47e8-bb55-b07ec349a309" providerId="ADAL" clId="{8510FCDD-8512-48A9-A162-6AEA40B03F2D}" dt="2026-03-18T13:57:51.159" v="9" actId="12788"/>
          <ac:spMkLst>
            <pc:docMk/>
            <pc:sldMk cId="1448492651" sldId="7638"/>
            <ac:spMk id="2" creationId="{1BE6E78E-A4B7-C651-3662-4BA12BE2E6E9}"/>
          </ac:spMkLst>
        </pc:spChg>
      </pc:sldChg>
      <pc:sldChg chg="modSp mod">
        <pc:chgData name="Margaret Litwin" userId="42250c11-be5f-47e8-bb55-b07ec349a309" providerId="ADAL" clId="{8510FCDD-8512-48A9-A162-6AEA40B03F2D}" dt="2026-03-18T13:59:15.720" v="26" actId="20577"/>
        <pc:sldMkLst>
          <pc:docMk/>
          <pc:sldMk cId="1949330179" sldId="7641"/>
        </pc:sldMkLst>
        <pc:spChg chg="mod">
          <ac:chgData name="Margaret Litwin" userId="42250c11-be5f-47e8-bb55-b07ec349a309" providerId="ADAL" clId="{8510FCDD-8512-48A9-A162-6AEA40B03F2D}" dt="2026-03-18T13:59:15.720" v="26" actId="20577"/>
          <ac:spMkLst>
            <pc:docMk/>
            <pc:sldMk cId="1949330179" sldId="7641"/>
            <ac:spMk id="6" creationId="{036C387D-5ECF-D2F9-6E51-0182923C4895}"/>
          </ac:spMkLst>
        </pc:spChg>
      </pc:sldChg>
      <pc:sldChg chg="modSp mod">
        <pc:chgData name="Margaret Litwin" userId="42250c11-be5f-47e8-bb55-b07ec349a309" providerId="ADAL" clId="{8510FCDD-8512-48A9-A162-6AEA40B03F2D}" dt="2026-03-18T14:00:00.777" v="28" actId="1076"/>
        <pc:sldMkLst>
          <pc:docMk/>
          <pc:sldMk cId="3512824856" sldId="7642"/>
        </pc:sldMkLst>
        <pc:picChg chg="mod">
          <ac:chgData name="Margaret Litwin" userId="42250c11-be5f-47e8-bb55-b07ec349a309" providerId="ADAL" clId="{8510FCDD-8512-48A9-A162-6AEA40B03F2D}" dt="2026-03-18T14:00:00.777" v="28" actId="1076"/>
          <ac:picMkLst>
            <pc:docMk/>
            <pc:sldMk cId="3512824856" sldId="7642"/>
            <ac:picMk id="6" creationId="{2956A8AE-A4A5-4594-9660-D9A399BC4551}"/>
          </ac:picMkLst>
        </pc:picChg>
      </pc:sldChg>
      <pc:sldChg chg="modSp mod">
        <pc:chgData name="Margaret Litwin" userId="42250c11-be5f-47e8-bb55-b07ec349a309" providerId="ADAL" clId="{8510FCDD-8512-48A9-A162-6AEA40B03F2D}" dt="2026-03-18T14:01:21.693" v="35" actId="1076"/>
        <pc:sldMkLst>
          <pc:docMk/>
          <pc:sldMk cId="3280242392" sldId="7644"/>
        </pc:sldMkLst>
        <pc:spChg chg="mod">
          <ac:chgData name="Margaret Litwin" userId="42250c11-be5f-47e8-bb55-b07ec349a309" providerId="ADAL" clId="{8510FCDD-8512-48A9-A162-6AEA40B03F2D}" dt="2026-03-18T14:01:21.693" v="35" actId="1076"/>
          <ac:spMkLst>
            <pc:docMk/>
            <pc:sldMk cId="3280242392" sldId="7644"/>
            <ac:spMk id="4" creationId="{D6242635-6B44-8C20-013A-7EB0A9902D1B}"/>
          </ac:spMkLst>
        </pc:spChg>
        <pc:spChg chg="mod">
          <ac:chgData name="Margaret Litwin" userId="42250c11-be5f-47e8-bb55-b07ec349a309" providerId="ADAL" clId="{8510FCDD-8512-48A9-A162-6AEA40B03F2D}" dt="2026-03-18T14:01:16.837" v="34" actId="13926"/>
          <ac:spMkLst>
            <pc:docMk/>
            <pc:sldMk cId="3280242392" sldId="7644"/>
            <ac:spMk id="5" creationId="{B237B5E3-CB54-D6F8-1CEB-4228AD06BD7C}"/>
          </ac:spMkLst>
        </pc:spChg>
      </pc:sldChg>
      <pc:sldChg chg="addSp modSp mod">
        <pc:chgData name="Margaret Litwin" userId="42250c11-be5f-47e8-bb55-b07ec349a309" providerId="ADAL" clId="{8510FCDD-8512-48A9-A162-6AEA40B03F2D}" dt="2026-03-18T14:02:09.580" v="40" actId="2085"/>
        <pc:sldMkLst>
          <pc:docMk/>
          <pc:sldMk cId="3057937186" sldId="7645"/>
        </pc:sldMkLst>
        <pc:spChg chg="add mod">
          <ac:chgData name="Margaret Litwin" userId="42250c11-be5f-47e8-bb55-b07ec349a309" providerId="ADAL" clId="{8510FCDD-8512-48A9-A162-6AEA40B03F2D}" dt="2026-03-18T14:02:09.580" v="40" actId="2085"/>
          <ac:spMkLst>
            <pc:docMk/>
            <pc:sldMk cId="3057937186" sldId="7645"/>
            <ac:spMk id="3" creationId="{B496469B-3300-E358-474B-BBEED6FCFFEC}"/>
          </ac:spMkLst>
        </pc:spChg>
        <pc:spChg chg="mod">
          <ac:chgData name="Margaret Litwin" userId="42250c11-be5f-47e8-bb55-b07ec349a309" providerId="ADAL" clId="{8510FCDD-8512-48A9-A162-6AEA40B03F2D}" dt="2026-03-18T14:01:55.728" v="37" actId="14100"/>
          <ac:spMkLst>
            <pc:docMk/>
            <pc:sldMk cId="3057937186" sldId="7645"/>
            <ac:spMk id="10" creationId="{CD30EB95-68C5-F032-2744-4C8774702B8D}"/>
          </ac:spMkLst>
        </pc:spChg>
      </pc:sldChg>
      <pc:sldChg chg="modSp mod">
        <pc:chgData name="Margaret Litwin" userId="42250c11-be5f-47e8-bb55-b07ec349a309" providerId="ADAL" clId="{8510FCDD-8512-48A9-A162-6AEA40B03F2D}" dt="2026-03-18T14:02:40.049" v="45" actId="14100"/>
        <pc:sldMkLst>
          <pc:docMk/>
          <pc:sldMk cId="177386273" sldId="7648"/>
        </pc:sldMkLst>
        <pc:spChg chg="mod">
          <ac:chgData name="Margaret Litwin" userId="42250c11-be5f-47e8-bb55-b07ec349a309" providerId="ADAL" clId="{8510FCDD-8512-48A9-A162-6AEA40B03F2D}" dt="2026-03-18T14:02:40.049" v="45" actId="14100"/>
          <ac:spMkLst>
            <pc:docMk/>
            <pc:sldMk cId="177386273" sldId="7648"/>
            <ac:spMk id="4" creationId="{DB7C8CE7-E8C7-12A5-7BF9-E48B929D21B0}"/>
          </ac:spMkLst>
        </pc:spChg>
        <pc:spChg chg="mod">
          <ac:chgData name="Margaret Litwin" userId="42250c11-be5f-47e8-bb55-b07ec349a309" providerId="ADAL" clId="{8510FCDD-8512-48A9-A162-6AEA40B03F2D}" dt="2026-03-18T14:02:32.865" v="42" actId="1076"/>
          <ac:spMkLst>
            <pc:docMk/>
            <pc:sldMk cId="177386273" sldId="7648"/>
            <ac:spMk id="5" creationId="{06C1E2E5-F1EC-5C4C-4F44-71370C55321F}"/>
          </ac:spMkLst>
        </pc:spChg>
      </pc:sldChg>
      <pc:sldChg chg="modSp mod">
        <pc:chgData name="Margaret Litwin" userId="42250c11-be5f-47e8-bb55-b07ec349a309" providerId="ADAL" clId="{8510FCDD-8512-48A9-A162-6AEA40B03F2D}" dt="2026-03-18T14:02:57.293" v="46" actId="2711"/>
        <pc:sldMkLst>
          <pc:docMk/>
          <pc:sldMk cId="731743371" sldId="7649"/>
        </pc:sldMkLst>
        <pc:spChg chg="mod">
          <ac:chgData name="Margaret Litwin" userId="42250c11-be5f-47e8-bb55-b07ec349a309" providerId="ADAL" clId="{8510FCDD-8512-48A9-A162-6AEA40B03F2D}" dt="2026-03-18T14:02:57.293" v="46" actId="2711"/>
          <ac:spMkLst>
            <pc:docMk/>
            <pc:sldMk cId="731743371" sldId="7649"/>
            <ac:spMk id="5" creationId="{D9907E01-AD5B-F4D7-402B-66617C3FA13B}"/>
          </ac:spMkLst>
        </pc:spChg>
      </pc:sldChg>
      <pc:sldChg chg="modSp mod">
        <pc:chgData name="Margaret Litwin" userId="42250c11-be5f-47e8-bb55-b07ec349a309" providerId="ADAL" clId="{8510FCDD-8512-48A9-A162-6AEA40B03F2D}" dt="2026-03-18T14:04:27.345" v="54" actId="2711"/>
        <pc:sldMkLst>
          <pc:docMk/>
          <pc:sldMk cId="4018554515" sldId="7651"/>
        </pc:sldMkLst>
        <pc:spChg chg="mod">
          <ac:chgData name="Margaret Litwin" userId="42250c11-be5f-47e8-bb55-b07ec349a309" providerId="ADAL" clId="{8510FCDD-8512-48A9-A162-6AEA40B03F2D}" dt="2026-03-18T14:04:27.345" v="54" actId="2711"/>
          <ac:spMkLst>
            <pc:docMk/>
            <pc:sldMk cId="4018554515" sldId="7651"/>
            <ac:spMk id="5" creationId="{D60EEB93-E3C2-50A2-DBCF-56C66F28BDF1}"/>
          </ac:spMkLst>
        </pc:spChg>
      </pc:sldChg>
      <pc:sldChg chg="modSp mod">
        <pc:chgData name="Margaret Litwin" userId="42250c11-be5f-47e8-bb55-b07ec349a309" providerId="ADAL" clId="{8510FCDD-8512-48A9-A162-6AEA40B03F2D}" dt="2026-03-18T14:05:17.686" v="55" actId="20577"/>
        <pc:sldMkLst>
          <pc:docMk/>
          <pc:sldMk cId="2682697194" sldId="7656"/>
        </pc:sldMkLst>
        <pc:spChg chg="mod">
          <ac:chgData name="Margaret Litwin" userId="42250c11-be5f-47e8-bb55-b07ec349a309" providerId="ADAL" clId="{8510FCDD-8512-48A9-A162-6AEA40B03F2D}" dt="2026-03-18T14:05:17.686" v="55" actId="20577"/>
          <ac:spMkLst>
            <pc:docMk/>
            <pc:sldMk cId="2682697194" sldId="7656"/>
            <ac:spMk id="3" creationId="{89C593FE-C6E4-88E2-AFA8-6110AB5EFDE1}"/>
          </ac:spMkLst>
        </pc:spChg>
      </pc:sldChg>
      <pc:sldChg chg="modSp mod">
        <pc:chgData name="Margaret Litwin" userId="42250c11-be5f-47e8-bb55-b07ec349a309" providerId="ADAL" clId="{8510FCDD-8512-48A9-A162-6AEA40B03F2D}" dt="2026-03-18T14:02:21.095" v="41" actId="20577"/>
        <pc:sldMkLst>
          <pc:docMk/>
          <pc:sldMk cId="1364553878" sldId="7657"/>
        </pc:sldMkLst>
        <pc:spChg chg="mod">
          <ac:chgData name="Margaret Litwin" userId="42250c11-be5f-47e8-bb55-b07ec349a309" providerId="ADAL" clId="{8510FCDD-8512-48A9-A162-6AEA40B03F2D}" dt="2026-03-18T14:02:21.095" v="41" actId="20577"/>
          <ac:spMkLst>
            <pc:docMk/>
            <pc:sldMk cId="1364553878" sldId="7657"/>
            <ac:spMk id="4" creationId="{7A6478E0-8CAD-82EC-00DC-BFF1D7185C8F}"/>
          </ac:spMkLst>
        </pc:spChg>
      </pc:sldChg>
      <pc:sldChg chg="modSp mod">
        <pc:chgData name="Margaret Litwin" userId="42250c11-be5f-47e8-bb55-b07ec349a309" providerId="ADAL" clId="{8510FCDD-8512-48A9-A162-6AEA40B03F2D}" dt="2026-03-18T14:03:38.723" v="48" actId="12"/>
        <pc:sldMkLst>
          <pc:docMk/>
          <pc:sldMk cId="48314620" sldId="7660"/>
        </pc:sldMkLst>
        <pc:spChg chg="mod">
          <ac:chgData name="Margaret Litwin" userId="42250c11-be5f-47e8-bb55-b07ec349a309" providerId="ADAL" clId="{8510FCDD-8512-48A9-A162-6AEA40B03F2D}" dt="2026-03-18T14:03:38.723" v="48" actId="12"/>
          <ac:spMkLst>
            <pc:docMk/>
            <pc:sldMk cId="48314620" sldId="7660"/>
            <ac:spMk id="3" creationId="{E3566F2E-AFF9-A991-8983-D379AD67CB11}"/>
          </ac:spMkLst>
        </pc:spChg>
      </pc:sldChg>
      <pc:sldChg chg="modSp">
        <pc:chgData name="Margaret Litwin" userId="42250c11-be5f-47e8-bb55-b07ec349a309" providerId="ADAL" clId="{8510FCDD-8512-48A9-A162-6AEA40B03F2D}" dt="2026-03-18T13:58:43.820" v="16" actId="2711"/>
        <pc:sldMkLst>
          <pc:docMk/>
          <pc:sldMk cId="1071790797" sldId="7661"/>
        </pc:sldMkLst>
        <pc:graphicFrameChg chg="mod">
          <ac:chgData name="Margaret Litwin" userId="42250c11-be5f-47e8-bb55-b07ec349a309" providerId="ADAL" clId="{8510FCDD-8512-48A9-A162-6AEA40B03F2D}" dt="2026-03-18T13:58:43.820" v="16" actId="2711"/>
          <ac:graphicFrameMkLst>
            <pc:docMk/>
            <pc:sldMk cId="1071790797" sldId="7661"/>
            <ac:graphicFrameMk id="4" creationId="{B094E593-4F61-3EE5-B66E-A4949389F264}"/>
          </ac:graphicFrameMkLst>
        </pc:graphicFrameChg>
      </pc:sldChg>
      <pc:sldChg chg="modSp mod">
        <pc:chgData name="Margaret Litwin" userId="42250c11-be5f-47e8-bb55-b07ec349a309" providerId="ADAL" clId="{8510FCDD-8512-48A9-A162-6AEA40B03F2D}" dt="2026-03-18T13:59:29.850" v="27" actId="20577"/>
        <pc:sldMkLst>
          <pc:docMk/>
          <pc:sldMk cId="4247414490" sldId="7662"/>
        </pc:sldMkLst>
        <pc:spChg chg="mod">
          <ac:chgData name="Margaret Litwin" userId="42250c11-be5f-47e8-bb55-b07ec349a309" providerId="ADAL" clId="{8510FCDD-8512-48A9-A162-6AEA40B03F2D}" dt="2026-03-18T13:59:29.850" v="27" actId="20577"/>
          <ac:spMkLst>
            <pc:docMk/>
            <pc:sldMk cId="4247414490" sldId="7662"/>
            <ac:spMk id="3" creationId="{B90C75A6-C491-F80A-FF9B-FD17792AC89F}"/>
          </ac:spMkLst>
        </pc:spChg>
      </pc:sldChg>
      <pc:sldChg chg="modSp mod modCm">
        <pc:chgData name="Margaret Litwin" userId="42250c11-be5f-47e8-bb55-b07ec349a309" providerId="ADAL" clId="{8510FCDD-8512-48A9-A162-6AEA40B03F2D}" dt="2026-03-18T14:00:24.037" v="29" actId="20577"/>
        <pc:sldMkLst>
          <pc:docMk/>
          <pc:sldMk cId="2321791653" sldId="7664"/>
        </pc:sldMkLst>
        <pc:spChg chg="mod">
          <ac:chgData name="Margaret Litwin" userId="42250c11-be5f-47e8-bb55-b07ec349a309" providerId="ADAL" clId="{8510FCDD-8512-48A9-A162-6AEA40B03F2D}" dt="2026-03-18T14:00:24.037" v="29" actId="20577"/>
          <ac:spMkLst>
            <pc:docMk/>
            <pc:sldMk cId="2321791653" sldId="7664"/>
            <ac:spMk id="3" creationId="{7C5BF32C-F854-E226-870D-DE6D5166DBF7}"/>
          </ac:spMkLst>
        </pc:spChg>
        <pc:extLst>
          <p:ext xmlns:p="http://schemas.openxmlformats.org/presentationml/2006/main" uri="{D6D511B9-2390-475A-947B-AFAB55BFBCF1}">
            <pc226:cmChg xmlns:pc226="http://schemas.microsoft.com/office/powerpoint/2022/06/main/command" chg="mod">
              <pc226:chgData name="Margaret Litwin" userId="42250c11-be5f-47e8-bb55-b07ec349a309" providerId="ADAL" clId="{8510FCDD-8512-48A9-A162-6AEA40B03F2D}" dt="2026-03-18T14:00:24.037" v="29" actId="20577"/>
              <pc2:cmMkLst xmlns:pc2="http://schemas.microsoft.com/office/powerpoint/2019/9/main/command">
                <pc:docMk/>
                <pc:sldMk cId="2321791653" sldId="7664"/>
                <pc2:cmMk id="{FE7E6841-EEDC-45D9-B947-9C7E28E9E499}"/>
              </pc2:cmMkLst>
            </pc226:cmChg>
          </p:ext>
        </pc:extLst>
      </pc:sldChg>
      <pc:sldChg chg="modSp mod">
        <pc:chgData name="Margaret Litwin" userId="42250c11-be5f-47e8-bb55-b07ec349a309" providerId="ADAL" clId="{8510FCDD-8512-48A9-A162-6AEA40B03F2D}" dt="2026-03-18T14:05:51.932" v="68" actId="20577"/>
        <pc:sldMkLst>
          <pc:docMk/>
          <pc:sldMk cId="3296187950" sldId="7672"/>
        </pc:sldMkLst>
        <pc:spChg chg="mod">
          <ac:chgData name="Margaret Litwin" userId="42250c11-be5f-47e8-bb55-b07ec349a309" providerId="ADAL" clId="{8510FCDD-8512-48A9-A162-6AEA40B03F2D}" dt="2026-03-18T14:05:51.932" v="68" actId="20577"/>
          <ac:spMkLst>
            <pc:docMk/>
            <pc:sldMk cId="3296187950" sldId="7672"/>
            <ac:spMk id="3" creationId="{923C737E-4876-F9B2-7AF2-D078568B9B89}"/>
          </ac:spMkLst>
        </pc:spChg>
      </pc:sldChg>
    </pc:docChg>
  </pc:docChgLst>
  <pc:docChgLst>
    <pc:chgData name="Zachary Wilder" userId="99d0444a-f803-4298-8074-6568869cb1c3" providerId="ADAL" clId="{5BAD2415-D8F4-4A6A-B2F6-C296C489B7DC}"/>
    <pc:docChg chg="undo redo custSel addSld delSld modSld sldOrd">
      <pc:chgData name="Zachary Wilder" userId="99d0444a-f803-4298-8074-6568869cb1c3" providerId="ADAL" clId="{5BAD2415-D8F4-4A6A-B2F6-C296C489B7DC}" dt="2026-03-24T17:05:44.130" v="17977" actId="20577"/>
      <pc:docMkLst>
        <pc:docMk/>
      </pc:docMkLst>
      <pc:sldChg chg="delSp modSp new mod modNotesTx">
        <pc:chgData name="Zachary Wilder" userId="99d0444a-f803-4298-8074-6568869cb1c3" providerId="ADAL" clId="{5BAD2415-D8F4-4A6A-B2F6-C296C489B7DC}" dt="2026-03-16T14:35:02.576" v="9261" actId="20577"/>
        <pc:sldMkLst>
          <pc:docMk/>
          <pc:sldMk cId="1279539391" sldId="257"/>
        </pc:sldMkLst>
        <pc:spChg chg="mod">
          <ac:chgData name="Zachary Wilder" userId="99d0444a-f803-4298-8074-6568869cb1c3" providerId="ADAL" clId="{5BAD2415-D8F4-4A6A-B2F6-C296C489B7DC}" dt="2026-02-23T20:10:47.029" v="228" actId="1076"/>
          <ac:spMkLst>
            <pc:docMk/>
            <pc:sldMk cId="1279539391" sldId="257"/>
            <ac:spMk id="2" creationId="{1010F853-DBC7-CD62-670A-1558DBDCC49D}"/>
          </ac:spMkLst>
        </pc:spChg>
        <pc:spChg chg="mod">
          <ac:chgData name="Zachary Wilder" userId="99d0444a-f803-4298-8074-6568869cb1c3" providerId="ADAL" clId="{5BAD2415-D8F4-4A6A-B2F6-C296C489B7DC}" dt="2026-02-23T20:09:48.470" v="153" actId="20577"/>
          <ac:spMkLst>
            <pc:docMk/>
            <pc:sldMk cId="1279539391" sldId="257"/>
            <ac:spMk id="3" creationId="{213C2A20-0B33-3F13-67F2-88B1423A7759}"/>
          </ac:spMkLst>
        </pc:spChg>
      </pc:sldChg>
      <pc:sldChg chg="add modNotesTx">
        <pc:chgData name="Zachary Wilder" userId="99d0444a-f803-4298-8074-6568869cb1c3" providerId="ADAL" clId="{5BAD2415-D8F4-4A6A-B2F6-C296C489B7DC}" dt="2026-03-16T19:10:48.024" v="9385" actId="20577"/>
        <pc:sldMkLst>
          <pc:docMk/>
          <pc:sldMk cId="0" sldId="259"/>
        </pc:sldMkLst>
      </pc:sldChg>
      <pc:sldChg chg="add modNotesTx">
        <pc:chgData name="Zachary Wilder" userId="99d0444a-f803-4298-8074-6568869cb1c3" providerId="ADAL" clId="{5BAD2415-D8F4-4A6A-B2F6-C296C489B7DC}" dt="2026-03-16T14:35:12.259" v="9272" actId="20577"/>
        <pc:sldMkLst>
          <pc:docMk/>
          <pc:sldMk cId="0" sldId="285"/>
        </pc:sldMkLst>
      </pc:sldChg>
      <pc:sldChg chg="addSp delSp modSp new mod modNotesTx">
        <pc:chgData name="Zachary Wilder" userId="99d0444a-f803-4298-8074-6568869cb1c3" providerId="ADAL" clId="{5BAD2415-D8F4-4A6A-B2F6-C296C489B7DC}" dt="2026-03-16T19:10:35.898" v="9363" actId="20577"/>
        <pc:sldMkLst>
          <pc:docMk/>
          <pc:sldMk cId="3856007337" sldId="288"/>
        </pc:sldMkLst>
        <pc:spChg chg="mod">
          <ac:chgData name="Zachary Wilder" userId="99d0444a-f803-4298-8074-6568869cb1c3" providerId="ADAL" clId="{5BAD2415-D8F4-4A6A-B2F6-C296C489B7DC}" dt="2026-02-23T20:08:01.719" v="62" actId="20577"/>
          <ac:spMkLst>
            <pc:docMk/>
            <pc:sldMk cId="3856007337" sldId="288"/>
            <ac:spMk id="2" creationId="{7650A2AB-5AFB-9FA9-F889-209B831C5DF4}"/>
          </ac:spMkLst>
        </pc:spChg>
        <pc:spChg chg="mod">
          <ac:chgData name="Zachary Wilder" userId="99d0444a-f803-4298-8074-6568869cb1c3" providerId="ADAL" clId="{5BAD2415-D8F4-4A6A-B2F6-C296C489B7DC}" dt="2026-02-23T20:08:08.323" v="66"/>
          <ac:spMkLst>
            <pc:docMk/>
            <pc:sldMk cId="3856007337" sldId="288"/>
            <ac:spMk id="15" creationId="{3E73B1A0-CF68-5910-4176-3BDADFA895AF}"/>
          </ac:spMkLst>
        </pc:spChg>
        <pc:spChg chg="mod">
          <ac:chgData name="Zachary Wilder" userId="99d0444a-f803-4298-8074-6568869cb1c3" providerId="ADAL" clId="{5BAD2415-D8F4-4A6A-B2F6-C296C489B7DC}" dt="2026-02-23T20:08:08.323" v="66"/>
          <ac:spMkLst>
            <pc:docMk/>
            <pc:sldMk cId="3856007337" sldId="288"/>
            <ac:spMk id="16" creationId="{57B62161-69E7-4018-D33F-6152F4441662}"/>
          </ac:spMkLst>
        </pc:spChg>
        <pc:spChg chg="mod">
          <ac:chgData name="Zachary Wilder" userId="99d0444a-f803-4298-8074-6568869cb1c3" providerId="ADAL" clId="{5BAD2415-D8F4-4A6A-B2F6-C296C489B7DC}" dt="2026-02-23T20:08:08.323" v="66"/>
          <ac:spMkLst>
            <pc:docMk/>
            <pc:sldMk cId="3856007337" sldId="288"/>
            <ac:spMk id="17" creationId="{2FB8134D-F030-4465-58A9-B0057F63AA1E}"/>
          </ac:spMkLst>
        </pc:spChg>
        <pc:spChg chg="mod">
          <ac:chgData name="Zachary Wilder" userId="99d0444a-f803-4298-8074-6568869cb1c3" providerId="ADAL" clId="{5BAD2415-D8F4-4A6A-B2F6-C296C489B7DC}" dt="2026-02-23T20:08:08.323" v="66"/>
          <ac:spMkLst>
            <pc:docMk/>
            <pc:sldMk cId="3856007337" sldId="288"/>
            <ac:spMk id="18" creationId="{057EF398-BC72-D7C1-3678-7939C3176B78}"/>
          </ac:spMkLst>
        </pc:spChg>
        <pc:grpChg chg="add mod">
          <ac:chgData name="Zachary Wilder" userId="99d0444a-f803-4298-8074-6568869cb1c3" providerId="ADAL" clId="{5BAD2415-D8F4-4A6A-B2F6-C296C489B7DC}" dt="2026-02-23T20:08:22.029" v="70" actId="1076"/>
          <ac:grpSpMkLst>
            <pc:docMk/>
            <pc:sldMk cId="3856007337" sldId="288"/>
            <ac:grpSpMk id="12" creationId="{7BFB7927-DE3E-AE05-64A1-F3FC5FE299B5}"/>
          </ac:grpSpMkLst>
        </pc:grpChg>
        <pc:grpChg chg="mod">
          <ac:chgData name="Zachary Wilder" userId="99d0444a-f803-4298-8074-6568869cb1c3" providerId="ADAL" clId="{5BAD2415-D8F4-4A6A-B2F6-C296C489B7DC}" dt="2026-02-23T20:08:08.323" v="66"/>
          <ac:grpSpMkLst>
            <pc:docMk/>
            <pc:sldMk cId="3856007337" sldId="288"/>
            <ac:grpSpMk id="13" creationId="{18F286AD-7380-4810-3FFE-90790BDAD502}"/>
          </ac:grpSpMkLst>
        </pc:grpChg>
        <pc:grpChg chg="mod">
          <ac:chgData name="Zachary Wilder" userId="99d0444a-f803-4298-8074-6568869cb1c3" providerId="ADAL" clId="{5BAD2415-D8F4-4A6A-B2F6-C296C489B7DC}" dt="2026-02-23T20:08:08.323" v="66"/>
          <ac:grpSpMkLst>
            <pc:docMk/>
            <pc:sldMk cId="3856007337" sldId="288"/>
            <ac:grpSpMk id="14" creationId="{676A9ECC-F89A-79AF-8B5E-D1C871760299}"/>
          </ac:grpSpMkLst>
        </pc:grpChg>
      </pc:sldChg>
      <pc:sldChg chg="addSp delSp modSp new add del mod modNotesTx">
        <pc:chgData name="Zachary Wilder" userId="99d0444a-f803-4298-8074-6568869cb1c3" providerId="ADAL" clId="{5BAD2415-D8F4-4A6A-B2F6-C296C489B7DC}" dt="2026-03-16T19:10:42.838" v="9374" actId="20577"/>
        <pc:sldMkLst>
          <pc:docMk/>
          <pc:sldMk cId="2876676052" sldId="289"/>
        </pc:sldMkLst>
        <pc:spChg chg="mod">
          <ac:chgData name="Zachary Wilder" userId="99d0444a-f803-4298-8074-6568869cb1c3" providerId="ADAL" clId="{5BAD2415-D8F4-4A6A-B2F6-C296C489B7DC}" dt="2026-02-23T20:08:55.012" v="134" actId="20577"/>
          <ac:spMkLst>
            <pc:docMk/>
            <pc:sldMk cId="2876676052" sldId="289"/>
            <ac:spMk id="2" creationId="{FA4E4B4C-925D-301B-A410-7643987B7EF7}"/>
          </ac:spMkLst>
        </pc:spChg>
        <pc:spChg chg="add mod">
          <ac:chgData name="Zachary Wilder" userId="99d0444a-f803-4298-8074-6568869cb1c3" providerId="ADAL" clId="{5BAD2415-D8F4-4A6A-B2F6-C296C489B7DC}" dt="2026-02-23T20:09:01.798" v="136"/>
          <ac:spMkLst>
            <pc:docMk/>
            <pc:sldMk cId="2876676052" sldId="289"/>
            <ac:spMk id="4" creationId="{0A04D10C-C69B-8679-E840-67C8C5B34B85}"/>
          </ac:spMkLst>
        </pc:spChg>
        <pc:spChg chg="add mod">
          <ac:chgData name="Zachary Wilder" userId="99d0444a-f803-4298-8074-6568869cb1c3" providerId="ADAL" clId="{5BAD2415-D8F4-4A6A-B2F6-C296C489B7DC}" dt="2026-03-16T13:49:43.536" v="4604" actId="255"/>
          <ac:spMkLst>
            <pc:docMk/>
            <pc:sldMk cId="2876676052" sldId="289"/>
            <ac:spMk id="5" creationId="{6773BF2F-6C59-BD65-0BF1-485D24EEE0D3}"/>
          </ac:spMkLst>
        </pc:spChg>
        <pc:spChg chg="add mod">
          <ac:chgData name="Zachary Wilder" userId="99d0444a-f803-4298-8074-6568869cb1c3" providerId="ADAL" clId="{5BAD2415-D8F4-4A6A-B2F6-C296C489B7DC}" dt="2026-02-23T20:09:11.324" v="139" actId="122"/>
          <ac:spMkLst>
            <pc:docMk/>
            <pc:sldMk cId="2876676052" sldId="289"/>
            <ac:spMk id="6" creationId="{BBF64445-9B3A-B945-2CE4-8A5F95A3BB91}"/>
          </ac:spMkLst>
        </pc:spChg>
      </pc:sldChg>
      <pc:sldChg chg="delSp modSp new mod modNotesTx">
        <pc:chgData name="Zachary Wilder" userId="99d0444a-f803-4298-8074-6568869cb1c3" providerId="ADAL" clId="{5BAD2415-D8F4-4A6A-B2F6-C296C489B7DC}" dt="2026-03-16T19:10:58.257" v="9396" actId="20577"/>
        <pc:sldMkLst>
          <pc:docMk/>
          <pc:sldMk cId="1448492651" sldId="7638"/>
        </pc:sldMkLst>
        <pc:spChg chg="mod">
          <ac:chgData name="Zachary Wilder" userId="99d0444a-f803-4298-8074-6568869cb1c3" providerId="ADAL" clId="{5BAD2415-D8F4-4A6A-B2F6-C296C489B7DC}" dt="2026-02-23T21:23:15.004" v="2181" actId="20577"/>
          <ac:spMkLst>
            <pc:docMk/>
            <pc:sldMk cId="1448492651" sldId="7638"/>
            <ac:spMk id="2" creationId="{1BE6E78E-A4B7-C651-3662-4BA12BE2E6E9}"/>
          </ac:spMkLst>
        </pc:spChg>
      </pc:sldChg>
      <pc:sldChg chg="addSp delSp modSp new mod modNotesTx">
        <pc:chgData name="Zachary Wilder" userId="99d0444a-f803-4298-8074-6568869cb1c3" providerId="ADAL" clId="{5BAD2415-D8F4-4A6A-B2F6-C296C489B7DC}" dt="2026-03-24T16:38:23.735" v="17595" actId="20577"/>
        <pc:sldMkLst>
          <pc:docMk/>
          <pc:sldMk cId="1206163205" sldId="7640"/>
        </pc:sldMkLst>
        <pc:spChg chg="mod">
          <ac:chgData name="Zachary Wilder" userId="99d0444a-f803-4298-8074-6568869cb1c3" providerId="ADAL" clId="{5BAD2415-D8F4-4A6A-B2F6-C296C489B7DC}" dt="2026-02-23T20:14:23.170" v="432" actId="20577"/>
          <ac:spMkLst>
            <pc:docMk/>
            <pc:sldMk cId="1206163205" sldId="7640"/>
            <ac:spMk id="2" creationId="{827DF9E3-69B9-2362-2F9A-0B19084C1F79}"/>
          </ac:spMkLst>
        </pc:spChg>
        <pc:spChg chg="add mod">
          <ac:chgData name="Zachary Wilder" userId="99d0444a-f803-4298-8074-6568869cb1c3" providerId="ADAL" clId="{5BAD2415-D8F4-4A6A-B2F6-C296C489B7DC}" dt="2026-03-16T13:57:35.904" v="5027" actId="20577"/>
          <ac:spMkLst>
            <pc:docMk/>
            <pc:sldMk cId="1206163205" sldId="7640"/>
            <ac:spMk id="4" creationId="{AEBE552C-BF5B-2925-C3EB-9A182F52DBA8}"/>
          </ac:spMkLst>
        </pc:spChg>
        <pc:picChg chg="add mod modCrop">
          <ac:chgData name="Zachary Wilder" userId="99d0444a-f803-4298-8074-6568869cb1c3" providerId="ADAL" clId="{5BAD2415-D8F4-4A6A-B2F6-C296C489B7DC}" dt="2026-03-16T13:56:24.830" v="4852" actId="1076"/>
          <ac:picMkLst>
            <pc:docMk/>
            <pc:sldMk cId="1206163205" sldId="7640"/>
            <ac:picMk id="3" creationId="{2987BE52-E436-FE85-0213-6C8A6558B718}"/>
          </ac:picMkLst>
        </pc:picChg>
      </pc:sldChg>
      <pc:sldChg chg="addSp delSp modSp add mod modNotesTx">
        <pc:chgData name="Zachary Wilder" userId="99d0444a-f803-4298-8074-6568869cb1c3" providerId="ADAL" clId="{5BAD2415-D8F4-4A6A-B2F6-C296C489B7DC}" dt="2026-03-24T16:44:32.367" v="17661" actId="20577"/>
        <pc:sldMkLst>
          <pc:docMk/>
          <pc:sldMk cId="1949330179" sldId="7641"/>
        </pc:sldMkLst>
        <pc:spChg chg="add mod">
          <ac:chgData name="Zachary Wilder" userId="99d0444a-f803-4298-8074-6568869cb1c3" providerId="ADAL" clId="{5BAD2415-D8F4-4A6A-B2F6-C296C489B7DC}" dt="2026-03-18T13:49:02.106" v="16924" actId="13926"/>
          <ac:spMkLst>
            <pc:docMk/>
            <pc:sldMk cId="1949330179" sldId="7641"/>
            <ac:spMk id="6" creationId="{036C387D-5ECF-D2F9-6E51-0182923C4895}"/>
          </ac:spMkLst>
        </pc:spChg>
        <pc:spChg chg="add mod">
          <ac:chgData name="Zachary Wilder" userId="99d0444a-f803-4298-8074-6568869cb1c3" providerId="ADAL" clId="{5BAD2415-D8F4-4A6A-B2F6-C296C489B7DC}" dt="2026-02-23T20:27:47.670" v="1835" actId="1076"/>
          <ac:spMkLst>
            <pc:docMk/>
            <pc:sldMk cId="1949330179" sldId="7641"/>
            <ac:spMk id="7" creationId="{471D7105-70D1-27C3-8E7D-FB26353EA845}"/>
          </ac:spMkLst>
        </pc:spChg>
        <pc:picChg chg="add mod">
          <ac:chgData name="Zachary Wilder" userId="99d0444a-f803-4298-8074-6568869cb1c3" providerId="ADAL" clId="{5BAD2415-D8F4-4A6A-B2F6-C296C489B7DC}" dt="2026-03-16T13:59:24.705" v="5285"/>
          <ac:picMkLst>
            <pc:docMk/>
            <pc:sldMk cId="1949330179" sldId="7641"/>
            <ac:picMk id="3" creationId="{9BFA3CCE-3B7A-0FB5-547D-AB5D4CE49091}"/>
          </ac:picMkLst>
        </pc:picChg>
      </pc:sldChg>
      <pc:sldChg chg="addSp delSp modSp new mod modNotesTx">
        <pc:chgData name="Zachary Wilder" userId="99d0444a-f803-4298-8074-6568869cb1c3" providerId="ADAL" clId="{5BAD2415-D8F4-4A6A-B2F6-C296C489B7DC}" dt="2026-03-24T16:45:23.651" v="17678" actId="20577"/>
        <pc:sldMkLst>
          <pc:docMk/>
          <pc:sldMk cId="3512824856" sldId="7642"/>
        </pc:sldMkLst>
        <pc:spChg chg="mod">
          <ac:chgData name="Zachary Wilder" userId="99d0444a-f803-4298-8074-6568869cb1c3" providerId="ADAL" clId="{5BAD2415-D8F4-4A6A-B2F6-C296C489B7DC}" dt="2026-02-23T20:20:27.380" v="1087" actId="20577"/>
          <ac:spMkLst>
            <pc:docMk/>
            <pc:sldMk cId="3512824856" sldId="7642"/>
            <ac:spMk id="2" creationId="{5A0A88EC-898C-337F-632F-559F7BC01503}"/>
          </ac:spMkLst>
        </pc:spChg>
        <pc:spChg chg="add mod">
          <ac:chgData name="Zachary Wilder" userId="99d0444a-f803-4298-8074-6568869cb1c3" providerId="ADAL" clId="{5BAD2415-D8F4-4A6A-B2F6-C296C489B7DC}" dt="2026-03-16T19:13:02.740" v="9439" actId="1076"/>
          <ac:spMkLst>
            <pc:docMk/>
            <pc:sldMk cId="3512824856" sldId="7642"/>
            <ac:spMk id="5" creationId="{F169253C-FE87-75A1-1D85-2DC7FC2DFD54}"/>
          </ac:spMkLst>
        </pc:spChg>
        <pc:picChg chg="add mod">
          <ac:chgData name="Zachary Wilder" userId="99d0444a-f803-4298-8074-6568869cb1c3" providerId="ADAL" clId="{5BAD2415-D8F4-4A6A-B2F6-C296C489B7DC}" dt="2026-02-23T20:22:12.369" v="1297" actId="1076"/>
          <ac:picMkLst>
            <pc:docMk/>
            <pc:sldMk cId="3512824856" sldId="7642"/>
            <ac:picMk id="6" creationId="{2956A8AE-A4A5-4594-9660-D9A399BC4551}"/>
          </ac:picMkLst>
        </pc:picChg>
      </pc:sldChg>
      <pc:sldChg chg="addSp delSp modSp new mod modNotesTx">
        <pc:chgData name="Zachary Wilder" userId="99d0444a-f803-4298-8074-6568869cb1c3" providerId="ADAL" clId="{5BAD2415-D8F4-4A6A-B2F6-C296C489B7DC}" dt="2026-03-23T23:38:22.166" v="16967" actId="20577"/>
        <pc:sldMkLst>
          <pc:docMk/>
          <pc:sldMk cId="3280242392" sldId="7644"/>
        </pc:sldMkLst>
        <pc:spChg chg="mod">
          <ac:chgData name="Zachary Wilder" userId="99d0444a-f803-4298-8074-6568869cb1c3" providerId="ADAL" clId="{5BAD2415-D8F4-4A6A-B2F6-C296C489B7DC}" dt="2026-02-23T20:26:52.014" v="1826" actId="20577"/>
          <ac:spMkLst>
            <pc:docMk/>
            <pc:sldMk cId="3280242392" sldId="7644"/>
            <ac:spMk id="2" creationId="{0A9868A8-8569-9045-1DBE-4DD8481A0532}"/>
          </ac:spMkLst>
        </pc:spChg>
        <pc:spChg chg="add mod">
          <ac:chgData name="Zachary Wilder" userId="99d0444a-f803-4298-8074-6568869cb1c3" providerId="ADAL" clId="{5BAD2415-D8F4-4A6A-B2F6-C296C489B7DC}" dt="2026-02-23T20:26:57.959" v="1828"/>
          <ac:spMkLst>
            <pc:docMk/>
            <pc:sldMk cId="3280242392" sldId="7644"/>
            <ac:spMk id="4" creationId="{D6242635-6B44-8C20-013A-7EB0A9902D1B}"/>
          </ac:spMkLst>
        </pc:spChg>
        <pc:spChg chg="add mod">
          <ac:chgData name="Zachary Wilder" userId="99d0444a-f803-4298-8074-6568869cb1c3" providerId="ADAL" clId="{5BAD2415-D8F4-4A6A-B2F6-C296C489B7DC}" dt="2026-03-16T19:17:05.928" v="9892" actId="20577"/>
          <ac:spMkLst>
            <pc:docMk/>
            <pc:sldMk cId="3280242392" sldId="7644"/>
            <ac:spMk id="5" creationId="{B237B5E3-CB54-D6F8-1CEB-4228AD06BD7C}"/>
          </ac:spMkLst>
        </pc:spChg>
      </pc:sldChg>
      <pc:sldChg chg="addSp delSp modSp new mod modNotesTx">
        <pc:chgData name="Zachary Wilder" userId="99d0444a-f803-4298-8074-6568869cb1c3" providerId="ADAL" clId="{5BAD2415-D8F4-4A6A-B2F6-C296C489B7DC}" dt="2026-03-18T13:45:48.643" v="16850" actId="1076"/>
        <pc:sldMkLst>
          <pc:docMk/>
          <pc:sldMk cId="3057937186" sldId="7645"/>
        </pc:sldMkLst>
        <pc:spChg chg="mod">
          <ac:chgData name="Zachary Wilder" userId="99d0444a-f803-4298-8074-6568869cb1c3" providerId="ADAL" clId="{5BAD2415-D8F4-4A6A-B2F6-C296C489B7DC}" dt="2026-02-23T21:22:11.105" v="2127" actId="20577"/>
          <ac:spMkLst>
            <pc:docMk/>
            <pc:sldMk cId="3057937186" sldId="7645"/>
            <ac:spMk id="2" creationId="{705CE39A-9FCC-4E6F-1CC0-D94C6F7FC183}"/>
          </ac:spMkLst>
        </pc:spChg>
        <pc:spChg chg="add mod ord">
          <ac:chgData name="Zachary Wilder" userId="99d0444a-f803-4298-8074-6568869cb1c3" providerId="ADAL" clId="{5BAD2415-D8F4-4A6A-B2F6-C296C489B7DC}" dt="2026-02-23T21:22:30.394" v="2131" actId="167"/>
          <ac:spMkLst>
            <pc:docMk/>
            <pc:sldMk cId="3057937186" sldId="7645"/>
            <ac:spMk id="5" creationId="{059E02FF-B14F-F662-E1E1-3070BB64617F}"/>
          </ac:spMkLst>
        </pc:spChg>
        <pc:spChg chg="mod topLvl">
          <ac:chgData name="Zachary Wilder" userId="99d0444a-f803-4298-8074-6568869cb1c3" providerId="ADAL" clId="{5BAD2415-D8F4-4A6A-B2F6-C296C489B7DC}" dt="2026-03-18T13:45:22.942" v="16838" actId="478"/>
          <ac:spMkLst>
            <pc:docMk/>
            <pc:sldMk cId="3057937186" sldId="7645"/>
            <ac:spMk id="7" creationId="{E3DFF4AE-7C9A-E000-13CE-C8BC85190DFB}"/>
          </ac:spMkLst>
        </pc:spChg>
        <pc:spChg chg="add mod">
          <ac:chgData name="Zachary Wilder" userId="99d0444a-f803-4298-8074-6568869cb1c3" providerId="ADAL" clId="{5BAD2415-D8F4-4A6A-B2F6-C296C489B7DC}" dt="2026-03-18T13:45:48.643" v="16850" actId="1076"/>
          <ac:spMkLst>
            <pc:docMk/>
            <pc:sldMk cId="3057937186" sldId="7645"/>
            <ac:spMk id="10" creationId="{CD30EB95-68C5-F032-2744-4C8774702B8D}"/>
          </ac:spMkLst>
        </pc:spChg>
        <pc:picChg chg="add del mod">
          <ac:chgData name="Zachary Wilder" userId="99d0444a-f803-4298-8074-6568869cb1c3" providerId="ADAL" clId="{5BAD2415-D8F4-4A6A-B2F6-C296C489B7DC}" dt="2026-03-18T13:45:32.682" v="16844" actId="14100"/>
          <ac:picMkLst>
            <pc:docMk/>
            <pc:sldMk cId="3057937186" sldId="7645"/>
            <ac:picMk id="9" creationId="{E47C784D-EE50-2F14-5985-BF958B0954A5}"/>
          </ac:picMkLst>
        </pc:picChg>
      </pc:sldChg>
      <pc:sldChg chg="modSp add mod modNotesTx">
        <pc:chgData name="Zachary Wilder" userId="99d0444a-f803-4298-8074-6568869cb1c3" providerId="ADAL" clId="{5BAD2415-D8F4-4A6A-B2F6-C296C489B7DC}" dt="2026-03-16T19:21:11.236" v="10273" actId="20577"/>
        <pc:sldMkLst>
          <pc:docMk/>
          <pc:sldMk cId="2784029589" sldId="7647"/>
        </pc:sldMkLst>
        <pc:spChg chg="mod">
          <ac:chgData name="Zachary Wilder" userId="99d0444a-f803-4298-8074-6568869cb1c3" providerId="ADAL" clId="{5BAD2415-D8F4-4A6A-B2F6-C296C489B7DC}" dt="2026-02-23T21:23:28.793" v="2205" actId="20577"/>
          <ac:spMkLst>
            <pc:docMk/>
            <pc:sldMk cId="2784029589" sldId="7647"/>
            <ac:spMk id="2" creationId="{0D8E2D5D-D846-66EA-632F-973951E87615}"/>
          </ac:spMkLst>
        </pc:spChg>
      </pc:sldChg>
      <pc:sldChg chg="addSp delSp modSp new mod modNotesTx">
        <pc:chgData name="Zachary Wilder" userId="99d0444a-f803-4298-8074-6568869cb1c3" providerId="ADAL" clId="{5BAD2415-D8F4-4A6A-B2F6-C296C489B7DC}" dt="2026-03-16T20:43:19.536" v="16769" actId="20577"/>
        <pc:sldMkLst>
          <pc:docMk/>
          <pc:sldMk cId="177386273" sldId="7648"/>
        </pc:sldMkLst>
        <pc:spChg chg="mod">
          <ac:chgData name="Zachary Wilder" userId="99d0444a-f803-4298-8074-6568869cb1c3" providerId="ADAL" clId="{5BAD2415-D8F4-4A6A-B2F6-C296C489B7DC}" dt="2026-02-23T21:23:46.249" v="2248" actId="20577"/>
          <ac:spMkLst>
            <pc:docMk/>
            <pc:sldMk cId="177386273" sldId="7648"/>
            <ac:spMk id="2" creationId="{679BFCCE-04FA-8FA9-2C1B-ACF068B755EE}"/>
          </ac:spMkLst>
        </pc:spChg>
        <pc:spChg chg="add mod">
          <ac:chgData name="Zachary Wilder" userId="99d0444a-f803-4298-8074-6568869cb1c3" providerId="ADAL" clId="{5BAD2415-D8F4-4A6A-B2F6-C296C489B7DC}" dt="2026-02-23T21:23:54.790" v="2250"/>
          <ac:spMkLst>
            <pc:docMk/>
            <pc:sldMk cId="177386273" sldId="7648"/>
            <ac:spMk id="4" creationId="{DB7C8CE7-E8C7-12A5-7BF9-E48B929D21B0}"/>
          </ac:spMkLst>
        </pc:spChg>
        <pc:spChg chg="add mod">
          <ac:chgData name="Zachary Wilder" userId="99d0444a-f803-4298-8074-6568869cb1c3" providerId="ADAL" clId="{5BAD2415-D8F4-4A6A-B2F6-C296C489B7DC}" dt="2026-03-16T19:26:21.736" v="10785" actId="20577"/>
          <ac:spMkLst>
            <pc:docMk/>
            <pc:sldMk cId="177386273" sldId="7648"/>
            <ac:spMk id="5" creationId="{06C1E2E5-F1EC-5C4C-4F44-71370C55321F}"/>
          </ac:spMkLst>
        </pc:spChg>
      </pc:sldChg>
      <pc:sldChg chg="addSp delSp modSp new mod modNotesTx">
        <pc:chgData name="Zachary Wilder" userId="99d0444a-f803-4298-8074-6568869cb1c3" providerId="ADAL" clId="{5BAD2415-D8F4-4A6A-B2F6-C296C489B7DC}" dt="2026-03-18T13:42:11.441" v="16831" actId="20577"/>
        <pc:sldMkLst>
          <pc:docMk/>
          <pc:sldMk cId="731743371" sldId="7649"/>
        </pc:sldMkLst>
        <pc:spChg chg="mod">
          <ac:chgData name="Zachary Wilder" userId="99d0444a-f803-4298-8074-6568869cb1c3" providerId="ADAL" clId="{5BAD2415-D8F4-4A6A-B2F6-C296C489B7DC}" dt="2026-02-23T21:24:30.963" v="2281" actId="20577"/>
          <ac:spMkLst>
            <pc:docMk/>
            <pc:sldMk cId="731743371" sldId="7649"/>
            <ac:spMk id="2" creationId="{58133F8B-D01F-48D2-B043-063A24F4DD05}"/>
          </ac:spMkLst>
        </pc:spChg>
        <pc:spChg chg="add mod">
          <ac:chgData name="Zachary Wilder" userId="99d0444a-f803-4298-8074-6568869cb1c3" providerId="ADAL" clId="{5BAD2415-D8F4-4A6A-B2F6-C296C489B7DC}" dt="2026-03-18T13:42:11.441" v="16831" actId="20577"/>
          <ac:spMkLst>
            <pc:docMk/>
            <pc:sldMk cId="731743371" sldId="7649"/>
            <ac:spMk id="5" creationId="{D9907E01-AD5B-F4D7-402B-66617C3FA13B}"/>
          </ac:spMkLst>
        </pc:spChg>
        <pc:spChg chg="add mod">
          <ac:chgData name="Zachary Wilder" userId="99d0444a-f803-4298-8074-6568869cb1c3" providerId="ADAL" clId="{5BAD2415-D8F4-4A6A-B2F6-C296C489B7DC}" dt="2026-03-16T19:30:51.485" v="10793" actId="571"/>
          <ac:spMkLst>
            <pc:docMk/>
            <pc:sldMk cId="731743371" sldId="7649"/>
            <ac:spMk id="6" creationId="{9EEFA092-A374-2A6C-3D1D-346B47A445FE}"/>
          </ac:spMkLst>
        </pc:spChg>
        <pc:spChg chg="add mod">
          <ac:chgData name="Zachary Wilder" userId="99d0444a-f803-4298-8074-6568869cb1c3" providerId="ADAL" clId="{5BAD2415-D8F4-4A6A-B2F6-C296C489B7DC}" dt="2026-02-23T21:25:44.016" v="2313" actId="692"/>
          <ac:spMkLst>
            <pc:docMk/>
            <pc:sldMk cId="731743371" sldId="7649"/>
            <ac:spMk id="12" creationId="{F94CDA4E-D503-5D27-059C-EAA80021EC8C}"/>
          </ac:spMkLst>
        </pc:spChg>
        <pc:spChg chg="add mod">
          <ac:chgData name="Zachary Wilder" userId="99d0444a-f803-4298-8074-6568869cb1c3" providerId="ADAL" clId="{5BAD2415-D8F4-4A6A-B2F6-C296C489B7DC}" dt="2026-03-16T19:30:57.146" v="10794" actId="1076"/>
          <ac:spMkLst>
            <pc:docMk/>
            <pc:sldMk cId="731743371" sldId="7649"/>
            <ac:spMk id="14" creationId="{1D7482C8-DC59-C739-C234-BC6CA316402E}"/>
          </ac:spMkLst>
        </pc:spChg>
        <pc:spChg chg="add mod">
          <ac:chgData name="Zachary Wilder" userId="99d0444a-f803-4298-8074-6568869cb1c3" providerId="ADAL" clId="{5BAD2415-D8F4-4A6A-B2F6-C296C489B7DC}" dt="2026-03-16T19:31:28.370" v="10802" actId="1076"/>
          <ac:spMkLst>
            <pc:docMk/>
            <pc:sldMk cId="731743371" sldId="7649"/>
            <ac:spMk id="15" creationId="{CE5D1131-0A31-D24E-ABFE-523A5E7D5512}"/>
          </ac:spMkLst>
        </pc:spChg>
        <pc:picChg chg="add mod ord">
          <ac:chgData name="Zachary Wilder" userId="99d0444a-f803-4298-8074-6568869cb1c3" providerId="ADAL" clId="{5BAD2415-D8F4-4A6A-B2F6-C296C489B7DC}" dt="2026-03-16T19:30:39.221" v="10792" actId="167"/>
          <ac:picMkLst>
            <pc:docMk/>
            <pc:sldMk cId="731743371" sldId="7649"/>
            <ac:picMk id="4" creationId="{B15A79C2-FB7B-38A4-0A9D-9668F8223E26}"/>
          </ac:picMkLst>
        </pc:picChg>
      </pc:sldChg>
      <pc:sldChg chg="addSp delSp modSp new mod modNotesTx">
        <pc:chgData name="Zachary Wilder" userId="99d0444a-f803-4298-8074-6568869cb1c3" providerId="ADAL" clId="{5BAD2415-D8F4-4A6A-B2F6-C296C489B7DC}" dt="2026-03-24T16:50:23.095" v="17679" actId="20577"/>
        <pc:sldMkLst>
          <pc:docMk/>
          <pc:sldMk cId="1868764514" sldId="7650"/>
        </pc:sldMkLst>
        <pc:spChg chg="mod">
          <ac:chgData name="Zachary Wilder" userId="99d0444a-f803-4298-8074-6568869cb1c3" providerId="ADAL" clId="{5BAD2415-D8F4-4A6A-B2F6-C296C489B7DC}" dt="2026-02-23T21:26:53.798" v="2352" actId="20577"/>
          <ac:spMkLst>
            <pc:docMk/>
            <pc:sldMk cId="1868764514" sldId="7650"/>
            <ac:spMk id="2" creationId="{B12C4BC7-1258-118F-2006-417E63A81326}"/>
          </ac:spMkLst>
        </pc:spChg>
        <pc:spChg chg="add mod">
          <ac:chgData name="Zachary Wilder" userId="99d0444a-f803-4298-8074-6568869cb1c3" providerId="ADAL" clId="{5BAD2415-D8F4-4A6A-B2F6-C296C489B7DC}" dt="2026-02-23T21:27:07.446" v="2355"/>
          <ac:spMkLst>
            <pc:docMk/>
            <pc:sldMk cId="1868764514" sldId="7650"/>
            <ac:spMk id="10" creationId="{685CB907-3C5E-7AF1-8C3D-26FBC05BA396}"/>
          </ac:spMkLst>
        </pc:spChg>
        <pc:spChg chg="add mod">
          <ac:chgData name="Zachary Wilder" userId="99d0444a-f803-4298-8074-6568869cb1c3" providerId="ADAL" clId="{5BAD2415-D8F4-4A6A-B2F6-C296C489B7DC}" dt="2026-02-23T21:27:07.446" v="2355"/>
          <ac:spMkLst>
            <pc:docMk/>
            <pc:sldMk cId="1868764514" sldId="7650"/>
            <ac:spMk id="11" creationId="{9FE5CE38-CDCB-BC9A-6CED-34E79A57268F}"/>
          </ac:spMkLst>
        </pc:spChg>
        <pc:spChg chg="add mod">
          <ac:chgData name="Zachary Wilder" userId="99d0444a-f803-4298-8074-6568869cb1c3" providerId="ADAL" clId="{5BAD2415-D8F4-4A6A-B2F6-C296C489B7DC}" dt="2026-02-23T21:27:07.446" v="2355"/>
          <ac:spMkLst>
            <pc:docMk/>
            <pc:sldMk cId="1868764514" sldId="7650"/>
            <ac:spMk id="12" creationId="{58D6F04F-5EB9-0F85-C28A-DD01F1F76E78}"/>
          </ac:spMkLst>
        </pc:spChg>
        <pc:spChg chg="add mod">
          <ac:chgData name="Zachary Wilder" userId="99d0444a-f803-4298-8074-6568869cb1c3" providerId="ADAL" clId="{5BAD2415-D8F4-4A6A-B2F6-C296C489B7DC}" dt="2026-02-23T21:27:17.469" v="2359" actId="120"/>
          <ac:spMkLst>
            <pc:docMk/>
            <pc:sldMk cId="1868764514" sldId="7650"/>
            <ac:spMk id="13" creationId="{6C86E471-3D0A-4E1E-BE9D-FE21AA7FCC8E}"/>
          </ac:spMkLst>
        </pc:spChg>
        <pc:spChg chg="add mod">
          <ac:chgData name="Zachary Wilder" userId="99d0444a-f803-4298-8074-6568869cb1c3" providerId="ADAL" clId="{5BAD2415-D8F4-4A6A-B2F6-C296C489B7DC}" dt="2026-02-23T21:27:21.611" v="2361" actId="120"/>
          <ac:spMkLst>
            <pc:docMk/>
            <pc:sldMk cId="1868764514" sldId="7650"/>
            <ac:spMk id="14" creationId="{79FB7A92-E9A7-6DF6-654F-70D0C6A68938}"/>
          </ac:spMkLst>
        </pc:spChg>
        <pc:spChg chg="add mod">
          <ac:chgData name="Zachary Wilder" userId="99d0444a-f803-4298-8074-6568869cb1c3" providerId="ADAL" clId="{5BAD2415-D8F4-4A6A-B2F6-C296C489B7DC}" dt="2026-02-23T21:27:07.446" v="2355"/>
          <ac:spMkLst>
            <pc:docMk/>
            <pc:sldMk cId="1868764514" sldId="7650"/>
            <ac:spMk id="15" creationId="{5EAEFD0B-2C42-1FD9-84AF-084713C8A087}"/>
          </ac:spMkLst>
        </pc:spChg>
      </pc:sldChg>
      <pc:sldChg chg="addSp delSp modSp new mod modNotesTx">
        <pc:chgData name="Zachary Wilder" userId="99d0444a-f803-4298-8074-6568869cb1c3" providerId="ADAL" clId="{5BAD2415-D8F4-4A6A-B2F6-C296C489B7DC}" dt="2026-03-16T20:43:04.533" v="16745" actId="20577"/>
        <pc:sldMkLst>
          <pc:docMk/>
          <pc:sldMk cId="4018554515" sldId="7651"/>
        </pc:sldMkLst>
        <pc:spChg chg="mod">
          <ac:chgData name="Zachary Wilder" userId="99d0444a-f803-4298-8074-6568869cb1c3" providerId="ADAL" clId="{5BAD2415-D8F4-4A6A-B2F6-C296C489B7DC}" dt="2026-02-23T21:27:42.288" v="2403" actId="20577"/>
          <ac:spMkLst>
            <pc:docMk/>
            <pc:sldMk cId="4018554515" sldId="7651"/>
            <ac:spMk id="2" creationId="{7B50F3A4-EB8D-1DB6-1372-707506BA3B95}"/>
          </ac:spMkLst>
        </pc:spChg>
        <pc:spChg chg="add mod">
          <ac:chgData name="Zachary Wilder" userId="99d0444a-f803-4298-8074-6568869cb1c3" providerId="ADAL" clId="{5BAD2415-D8F4-4A6A-B2F6-C296C489B7DC}" dt="2026-03-16T19:34:41.967" v="10871" actId="1076"/>
          <ac:spMkLst>
            <pc:docMk/>
            <pc:sldMk cId="4018554515" sldId="7651"/>
            <ac:spMk id="4" creationId="{0F02BB11-F3A6-2F1A-CCEE-85125A7F64CE}"/>
          </ac:spMkLst>
        </pc:spChg>
        <pc:spChg chg="add mod">
          <ac:chgData name="Zachary Wilder" userId="99d0444a-f803-4298-8074-6568869cb1c3" providerId="ADAL" clId="{5BAD2415-D8F4-4A6A-B2F6-C296C489B7DC}" dt="2026-03-16T19:34:46.918" v="10878" actId="20577"/>
          <ac:spMkLst>
            <pc:docMk/>
            <pc:sldMk cId="4018554515" sldId="7651"/>
            <ac:spMk id="5" creationId="{D60EEB93-E3C2-50A2-DBCF-56C66F28BDF1}"/>
          </ac:spMkLst>
        </pc:spChg>
      </pc:sldChg>
      <pc:sldChg chg="addSp delSp modSp new mod modNotesTx">
        <pc:chgData name="Zachary Wilder" userId="99d0444a-f803-4298-8074-6568869cb1c3" providerId="ADAL" clId="{5BAD2415-D8F4-4A6A-B2F6-C296C489B7DC}" dt="2026-03-16T20:42:58.820" v="16737" actId="113"/>
        <pc:sldMkLst>
          <pc:docMk/>
          <pc:sldMk cId="3761941804" sldId="7652"/>
        </pc:sldMkLst>
        <pc:spChg chg="mod">
          <ac:chgData name="Zachary Wilder" userId="99d0444a-f803-4298-8074-6568869cb1c3" providerId="ADAL" clId="{5BAD2415-D8F4-4A6A-B2F6-C296C489B7DC}" dt="2026-03-16T19:36:46.215" v="11058" actId="20577"/>
          <ac:spMkLst>
            <pc:docMk/>
            <pc:sldMk cId="3761941804" sldId="7652"/>
            <ac:spMk id="2" creationId="{E0341AB0-3266-443A-C4C6-7779EE55C9C5}"/>
          </ac:spMkLst>
        </pc:spChg>
        <pc:spChg chg="add del mod">
          <ac:chgData name="Zachary Wilder" userId="99d0444a-f803-4298-8074-6568869cb1c3" providerId="ADAL" clId="{5BAD2415-D8F4-4A6A-B2F6-C296C489B7DC}" dt="2026-03-16T19:46:09.773" v="11861" actId="404"/>
          <ac:spMkLst>
            <pc:docMk/>
            <pc:sldMk cId="3761941804" sldId="7652"/>
            <ac:spMk id="3" creationId="{5D268DB0-7188-63A6-5E22-2ED7FD999491}"/>
          </ac:spMkLst>
        </pc:spChg>
      </pc:sldChg>
      <pc:sldChg chg="addSp delSp modSp new mod modNotesTx">
        <pc:chgData name="Zachary Wilder" userId="99d0444a-f803-4298-8074-6568869cb1c3" providerId="ADAL" clId="{5BAD2415-D8F4-4A6A-B2F6-C296C489B7DC}" dt="2026-03-16T20:42:50.907" v="16728" actId="6549"/>
        <pc:sldMkLst>
          <pc:docMk/>
          <pc:sldMk cId="1110225356" sldId="7653"/>
        </pc:sldMkLst>
        <pc:spChg chg="mod">
          <ac:chgData name="Zachary Wilder" userId="99d0444a-f803-4298-8074-6568869cb1c3" providerId="ADAL" clId="{5BAD2415-D8F4-4A6A-B2F6-C296C489B7DC}" dt="2026-03-16T19:37:46.297" v="11134" actId="20577"/>
          <ac:spMkLst>
            <pc:docMk/>
            <pc:sldMk cId="1110225356" sldId="7653"/>
            <ac:spMk id="2" creationId="{73CA82A9-5DEB-242B-2147-A906D5BC6C66}"/>
          </ac:spMkLst>
        </pc:spChg>
        <pc:spChg chg="mod">
          <ac:chgData name="Zachary Wilder" userId="99d0444a-f803-4298-8074-6568869cb1c3" providerId="ADAL" clId="{5BAD2415-D8F4-4A6A-B2F6-C296C489B7DC}" dt="2026-03-16T19:46:15.699" v="11863" actId="404"/>
          <ac:spMkLst>
            <pc:docMk/>
            <pc:sldMk cId="1110225356" sldId="7653"/>
            <ac:spMk id="3" creationId="{102B3E2B-A845-5408-AE33-1C902C6B94E8}"/>
          </ac:spMkLst>
        </pc:spChg>
      </pc:sldChg>
      <pc:sldChg chg="modSp add mod modNotesTx">
        <pc:chgData name="Zachary Wilder" userId="99d0444a-f803-4298-8074-6568869cb1c3" providerId="ADAL" clId="{5BAD2415-D8F4-4A6A-B2F6-C296C489B7DC}" dt="2026-03-16T20:42:19.709" v="16695" actId="20577"/>
        <pc:sldMkLst>
          <pc:docMk/>
          <pc:sldMk cId="3095276874" sldId="7654"/>
        </pc:sldMkLst>
        <pc:spChg chg="mod">
          <ac:chgData name="Zachary Wilder" userId="99d0444a-f803-4298-8074-6568869cb1c3" providerId="ADAL" clId="{5BAD2415-D8F4-4A6A-B2F6-C296C489B7DC}" dt="2026-03-16T19:50:25.766" v="12503" actId="20577"/>
          <ac:spMkLst>
            <pc:docMk/>
            <pc:sldMk cId="3095276874" sldId="7654"/>
            <ac:spMk id="2" creationId="{E12C5048-9200-ADFA-17E2-EF171AD9F6B6}"/>
          </ac:spMkLst>
        </pc:spChg>
        <pc:spChg chg="mod">
          <ac:chgData name="Zachary Wilder" userId="99d0444a-f803-4298-8074-6568869cb1c3" providerId="ADAL" clId="{5BAD2415-D8F4-4A6A-B2F6-C296C489B7DC}" dt="2026-03-16T19:52:26.364" v="13200" actId="404"/>
          <ac:spMkLst>
            <pc:docMk/>
            <pc:sldMk cId="3095276874" sldId="7654"/>
            <ac:spMk id="3" creationId="{0BA19015-ECCC-B182-20DF-521BA1E66213}"/>
          </ac:spMkLst>
        </pc:spChg>
      </pc:sldChg>
      <pc:sldChg chg="addSp delSp modSp add mod modNotesTx">
        <pc:chgData name="Zachary Wilder" userId="99d0444a-f803-4298-8074-6568869cb1c3" providerId="ADAL" clId="{5BAD2415-D8F4-4A6A-B2F6-C296C489B7DC}" dt="2026-03-16T20:41:53.936" v="16687" actId="20577"/>
        <pc:sldMkLst>
          <pc:docMk/>
          <pc:sldMk cId="4194077198" sldId="7655"/>
        </pc:sldMkLst>
        <pc:spChg chg="mod">
          <ac:chgData name="Zachary Wilder" userId="99d0444a-f803-4298-8074-6568869cb1c3" providerId="ADAL" clId="{5BAD2415-D8F4-4A6A-B2F6-C296C489B7DC}" dt="2026-02-23T21:34:06.491" v="3171" actId="20577"/>
          <ac:spMkLst>
            <pc:docMk/>
            <pc:sldMk cId="4194077198" sldId="7655"/>
            <ac:spMk id="2" creationId="{5238DD3A-DE09-4E33-D3A5-164A8DF066B4}"/>
          </ac:spMkLst>
        </pc:spChg>
        <pc:spChg chg="mod">
          <ac:chgData name="Zachary Wilder" userId="99d0444a-f803-4298-8074-6568869cb1c3" providerId="ADAL" clId="{5BAD2415-D8F4-4A6A-B2F6-C296C489B7DC}" dt="2026-03-16T19:56:50.229" v="13606" actId="20577"/>
          <ac:spMkLst>
            <pc:docMk/>
            <pc:sldMk cId="4194077198" sldId="7655"/>
            <ac:spMk id="3" creationId="{BB20E434-CE95-C11B-3904-C38D5DF4A3E9}"/>
          </ac:spMkLst>
        </pc:spChg>
      </pc:sldChg>
      <pc:sldChg chg="addSp modSp new mod modNotesTx">
        <pc:chgData name="Zachary Wilder" userId="99d0444a-f803-4298-8074-6568869cb1c3" providerId="ADAL" clId="{5BAD2415-D8F4-4A6A-B2F6-C296C489B7DC}" dt="2026-03-16T20:41:48.222" v="16679" actId="20577"/>
        <pc:sldMkLst>
          <pc:docMk/>
          <pc:sldMk cId="2682697194" sldId="7656"/>
        </pc:sldMkLst>
        <pc:spChg chg="mod">
          <ac:chgData name="Zachary Wilder" userId="99d0444a-f803-4298-8074-6568869cb1c3" providerId="ADAL" clId="{5BAD2415-D8F4-4A6A-B2F6-C296C489B7DC}" dt="2026-02-23T21:37:57.922" v="3708" actId="20577"/>
          <ac:spMkLst>
            <pc:docMk/>
            <pc:sldMk cId="2682697194" sldId="7656"/>
            <ac:spMk id="2" creationId="{1C53B073-6C18-D58E-D7B8-FDE6AA9FF582}"/>
          </ac:spMkLst>
        </pc:spChg>
        <pc:spChg chg="mod">
          <ac:chgData name="Zachary Wilder" userId="99d0444a-f803-4298-8074-6568869cb1c3" providerId="ADAL" clId="{5BAD2415-D8F4-4A6A-B2F6-C296C489B7DC}" dt="2026-03-16T20:02:07.815" v="13945" actId="20577"/>
          <ac:spMkLst>
            <pc:docMk/>
            <pc:sldMk cId="2682697194" sldId="7656"/>
            <ac:spMk id="3" creationId="{89C593FE-C6E4-88E2-AFA8-6110AB5EFDE1}"/>
          </ac:spMkLst>
        </pc:spChg>
        <pc:spChg chg="add mod">
          <ac:chgData name="Zachary Wilder" userId="99d0444a-f803-4298-8074-6568869cb1c3" providerId="ADAL" clId="{5BAD2415-D8F4-4A6A-B2F6-C296C489B7DC}" dt="2026-02-23T21:39:37.492" v="3726" actId="207"/>
          <ac:spMkLst>
            <pc:docMk/>
            <pc:sldMk cId="2682697194" sldId="7656"/>
            <ac:spMk id="4" creationId="{07D492FF-BA60-72CA-A0B2-F25574720847}"/>
          </ac:spMkLst>
        </pc:spChg>
      </pc:sldChg>
      <pc:sldChg chg="addSp delSp modSp new mod ord modNotesTx">
        <pc:chgData name="Zachary Wilder" userId="99d0444a-f803-4298-8074-6568869cb1c3" providerId="ADAL" clId="{5BAD2415-D8F4-4A6A-B2F6-C296C489B7DC}" dt="2026-03-16T20:43:32.895" v="16775" actId="20577"/>
        <pc:sldMkLst>
          <pc:docMk/>
          <pc:sldMk cId="1364553878" sldId="7657"/>
        </pc:sldMkLst>
        <pc:spChg chg="mod">
          <ac:chgData name="Zachary Wilder" userId="99d0444a-f803-4298-8074-6568869cb1c3" providerId="ADAL" clId="{5BAD2415-D8F4-4A6A-B2F6-C296C489B7DC}" dt="2026-02-23T21:39:53.089" v="3748" actId="20577"/>
          <ac:spMkLst>
            <pc:docMk/>
            <pc:sldMk cId="1364553878" sldId="7657"/>
            <ac:spMk id="2" creationId="{1B3E1F74-9A56-14FC-9FB8-A52178F3E2CA}"/>
          </ac:spMkLst>
        </pc:spChg>
        <pc:spChg chg="add mod">
          <ac:chgData name="Zachary Wilder" userId="99d0444a-f803-4298-8074-6568869cb1c3" providerId="ADAL" clId="{5BAD2415-D8F4-4A6A-B2F6-C296C489B7DC}" dt="2026-03-16T20:04:25.512" v="14207" actId="6549"/>
          <ac:spMkLst>
            <pc:docMk/>
            <pc:sldMk cId="1364553878" sldId="7657"/>
            <ac:spMk id="4" creationId="{7A6478E0-8CAD-82EC-00DC-BFF1D7185C8F}"/>
          </ac:spMkLst>
        </pc:spChg>
      </pc:sldChg>
      <pc:sldChg chg="delSp modSp new mod">
        <pc:chgData name="Zachary Wilder" userId="99d0444a-f803-4298-8074-6568869cb1c3" providerId="ADAL" clId="{5BAD2415-D8F4-4A6A-B2F6-C296C489B7DC}" dt="2026-02-23T21:42:36.659" v="4178" actId="478"/>
        <pc:sldMkLst>
          <pc:docMk/>
          <pc:sldMk cId="3968620460" sldId="7658"/>
        </pc:sldMkLst>
        <pc:spChg chg="mod">
          <ac:chgData name="Zachary Wilder" userId="99d0444a-f803-4298-8074-6568869cb1c3" providerId="ADAL" clId="{5BAD2415-D8F4-4A6A-B2F6-C296C489B7DC}" dt="2026-02-23T21:42:29.948" v="4161" actId="20577"/>
          <ac:spMkLst>
            <pc:docMk/>
            <pc:sldMk cId="3968620460" sldId="7658"/>
            <ac:spMk id="2" creationId="{9ABE185A-E939-EBED-E031-F97DAFDAA2CA}"/>
          </ac:spMkLst>
        </pc:spChg>
        <pc:spChg chg="mod">
          <ac:chgData name="Zachary Wilder" userId="99d0444a-f803-4298-8074-6568869cb1c3" providerId="ADAL" clId="{5BAD2415-D8F4-4A6A-B2F6-C296C489B7DC}" dt="2026-02-23T21:42:34.258" v="4177" actId="20577"/>
          <ac:spMkLst>
            <pc:docMk/>
            <pc:sldMk cId="3968620460" sldId="7658"/>
            <ac:spMk id="3" creationId="{7976BCF3-6E82-2AA1-9F83-4B25A5F4A6AC}"/>
          </ac:spMkLst>
        </pc:spChg>
      </pc:sldChg>
      <pc:sldChg chg="modSp new mod ord">
        <pc:chgData name="Zachary Wilder" userId="99d0444a-f803-4298-8074-6568869cb1c3" providerId="ADAL" clId="{5BAD2415-D8F4-4A6A-B2F6-C296C489B7DC}" dt="2026-03-16T13:53:06.600" v="4827" actId="20577"/>
        <pc:sldMkLst>
          <pc:docMk/>
          <pc:sldMk cId="48314620" sldId="7660"/>
        </pc:sldMkLst>
        <pc:spChg chg="mod">
          <ac:chgData name="Zachary Wilder" userId="99d0444a-f803-4298-8074-6568869cb1c3" providerId="ADAL" clId="{5BAD2415-D8F4-4A6A-B2F6-C296C489B7DC}" dt="2026-03-16T13:53:06.600" v="4827" actId="20577"/>
          <ac:spMkLst>
            <pc:docMk/>
            <pc:sldMk cId="48314620" sldId="7660"/>
            <ac:spMk id="2" creationId="{6D043C84-90C0-B3EA-A344-BEC2C78AA99B}"/>
          </ac:spMkLst>
        </pc:spChg>
      </pc:sldChg>
      <pc:sldChg chg="modSp new mod">
        <pc:chgData name="Zachary Wilder" userId="99d0444a-f803-4298-8074-6568869cb1c3" providerId="ADAL" clId="{5BAD2415-D8F4-4A6A-B2F6-C296C489B7DC}" dt="2026-03-16T20:44:20.159" v="16778" actId="20577"/>
        <pc:sldMkLst>
          <pc:docMk/>
          <pc:sldMk cId="1071790797" sldId="7661"/>
        </pc:sldMkLst>
        <pc:spChg chg="mod">
          <ac:chgData name="Zachary Wilder" userId="99d0444a-f803-4298-8074-6568869cb1c3" providerId="ADAL" clId="{5BAD2415-D8F4-4A6A-B2F6-C296C489B7DC}" dt="2026-03-16T13:53:13.834" v="4846" actId="20577"/>
          <ac:spMkLst>
            <pc:docMk/>
            <pc:sldMk cId="1071790797" sldId="7661"/>
            <ac:spMk id="2" creationId="{AEB29515-2F6E-9421-FDA1-7A19534D8AB3}"/>
          </ac:spMkLst>
        </pc:spChg>
        <pc:graphicFrameChg chg="modGraphic">
          <ac:chgData name="Zachary Wilder" userId="99d0444a-f803-4298-8074-6568869cb1c3" providerId="ADAL" clId="{5BAD2415-D8F4-4A6A-B2F6-C296C489B7DC}" dt="2026-03-16T20:44:20.159" v="16778" actId="20577"/>
          <ac:graphicFrameMkLst>
            <pc:docMk/>
            <pc:sldMk cId="1071790797" sldId="7661"/>
            <ac:graphicFrameMk id="4" creationId="{B094E593-4F61-3EE5-B66E-A4949389F264}"/>
          </ac:graphicFrameMkLst>
        </pc:graphicFrameChg>
      </pc:sldChg>
      <pc:sldChg chg="modSp new mod modNotesTx">
        <pc:chgData name="Zachary Wilder" userId="99d0444a-f803-4298-8074-6568869cb1c3" providerId="ADAL" clId="{5BAD2415-D8F4-4A6A-B2F6-C296C489B7DC}" dt="2026-03-24T16:41:48.640" v="17610" actId="20577"/>
        <pc:sldMkLst>
          <pc:docMk/>
          <pc:sldMk cId="4247414490" sldId="7662"/>
        </pc:sldMkLst>
        <pc:spChg chg="mod">
          <ac:chgData name="Zachary Wilder" userId="99d0444a-f803-4298-8074-6568869cb1c3" providerId="ADAL" clId="{5BAD2415-D8F4-4A6A-B2F6-C296C489B7DC}" dt="2026-03-16T14:20:36.923" v="8943" actId="6549"/>
          <ac:spMkLst>
            <pc:docMk/>
            <pc:sldMk cId="4247414490" sldId="7662"/>
            <ac:spMk id="2" creationId="{C6407BC3-F7EF-A86A-4D5A-A8E94E3C40D2}"/>
          </ac:spMkLst>
        </pc:spChg>
        <pc:spChg chg="mod">
          <ac:chgData name="Zachary Wilder" userId="99d0444a-f803-4298-8074-6568869cb1c3" providerId="ADAL" clId="{5BAD2415-D8F4-4A6A-B2F6-C296C489B7DC}" dt="2026-03-16T14:11:04.644" v="7621" actId="1076"/>
          <ac:spMkLst>
            <pc:docMk/>
            <pc:sldMk cId="4247414490" sldId="7662"/>
            <ac:spMk id="3" creationId="{B90C75A6-C491-F80A-FF9B-FD17792AC89F}"/>
          </ac:spMkLst>
        </pc:spChg>
      </pc:sldChg>
      <pc:sldChg chg="modSp new mod modNotesTx">
        <pc:chgData name="Zachary Wilder" userId="99d0444a-f803-4298-8074-6568869cb1c3" providerId="ADAL" clId="{5BAD2415-D8F4-4A6A-B2F6-C296C489B7DC}" dt="2026-03-16T19:11:55.400" v="9430" actId="20577"/>
        <pc:sldMkLst>
          <pc:docMk/>
          <pc:sldMk cId="2277146209" sldId="7663"/>
        </pc:sldMkLst>
        <pc:spChg chg="mod">
          <ac:chgData name="Zachary Wilder" userId="99d0444a-f803-4298-8074-6568869cb1c3" providerId="ADAL" clId="{5BAD2415-D8F4-4A6A-B2F6-C296C489B7DC}" dt="2026-03-16T14:11:54.724" v="7670" actId="20577"/>
          <ac:spMkLst>
            <pc:docMk/>
            <pc:sldMk cId="2277146209" sldId="7663"/>
            <ac:spMk id="2" creationId="{E84CB432-5D24-4F36-E7F9-D371FF53C820}"/>
          </ac:spMkLst>
        </pc:spChg>
        <pc:spChg chg="mod">
          <ac:chgData name="Zachary Wilder" userId="99d0444a-f803-4298-8074-6568869cb1c3" providerId="ADAL" clId="{5BAD2415-D8F4-4A6A-B2F6-C296C489B7DC}" dt="2026-03-16T14:13:40.261" v="8099" actId="1076"/>
          <ac:spMkLst>
            <pc:docMk/>
            <pc:sldMk cId="2277146209" sldId="7663"/>
            <ac:spMk id="3" creationId="{C4A9C20C-45DF-5525-1754-28DEF5FA1A11}"/>
          </ac:spMkLst>
        </pc:spChg>
      </pc:sldChg>
      <pc:sldChg chg="addSp delSp modSp new mod ord modCm modNotesTx">
        <pc:chgData name="Zachary Wilder" userId="99d0444a-f803-4298-8074-6568869cb1c3" providerId="ADAL" clId="{5BAD2415-D8F4-4A6A-B2F6-C296C489B7DC}" dt="2026-03-18T13:48:07.346" v="16902" actId="13926"/>
        <pc:sldMkLst>
          <pc:docMk/>
          <pc:sldMk cId="2321791653" sldId="7664"/>
        </pc:sldMkLst>
        <pc:spChg chg="mod">
          <ac:chgData name="Zachary Wilder" userId="99d0444a-f803-4298-8074-6568869cb1c3" providerId="ADAL" clId="{5BAD2415-D8F4-4A6A-B2F6-C296C489B7DC}" dt="2026-03-16T14:20:53.893" v="8946"/>
          <ac:spMkLst>
            <pc:docMk/>
            <pc:sldMk cId="2321791653" sldId="7664"/>
            <ac:spMk id="2" creationId="{947ACA7B-78B1-8712-0A28-F6F16ED62557}"/>
          </ac:spMkLst>
        </pc:spChg>
        <pc:spChg chg="mod">
          <ac:chgData name="Zachary Wilder" userId="99d0444a-f803-4298-8074-6568869cb1c3" providerId="ADAL" clId="{5BAD2415-D8F4-4A6A-B2F6-C296C489B7DC}" dt="2026-03-18T13:48:07.346" v="16902" actId="13926"/>
          <ac:spMkLst>
            <pc:docMk/>
            <pc:sldMk cId="2321791653" sldId="7664"/>
            <ac:spMk id="3" creationId="{7C5BF32C-F854-E226-870D-DE6D5166DBF7}"/>
          </ac:spMkLst>
        </pc:spChg>
        <pc:spChg chg="add mod">
          <ac:chgData name="Zachary Wilder" userId="99d0444a-f803-4298-8074-6568869cb1c3" providerId="ADAL" clId="{5BAD2415-D8F4-4A6A-B2F6-C296C489B7DC}" dt="2026-03-16T14:18:17.179" v="8849" actId="1076"/>
          <ac:spMkLst>
            <pc:docMk/>
            <pc:sldMk cId="2321791653" sldId="7664"/>
            <ac:spMk id="5" creationId="{900CC7EF-7527-D61F-2C6D-9690C1AF85F6}"/>
          </ac:spMkLst>
        </pc:spChg>
        <pc:extLst>
          <p:ext xmlns:p="http://schemas.openxmlformats.org/presentationml/2006/main" uri="{D6D511B9-2390-475A-947B-AFAB55BFBCF1}">
            <pc226:cmChg xmlns:pc226="http://schemas.microsoft.com/office/powerpoint/2022/06/main/command" chg="mod">
              <pc226:chgData name="Zachary Wilder" userId="99d0444a-f803-4298-8074-6568869cb1c3" providerId="ADAL" clId="{5BAD2415-D8F4-4A6A-B2F6-C296C489B7DC}" dt="2026-03-18T13:47:59.462" v="16899" actId="20577"/>
              <pc2:cmMkLst xmlns:pc2="http://schemas.microsoft.com/office/powerpoint/2019/9/main/command">
                <pc:docMk/>
                <pc:sldMk cId="2321791653" sldId="7664"/>
                <pc2:cmMk id="{FE7E6841-EEDC-45D9-B947-9C7E28E9E499}"/>
              </pc2:cmMkLst>
            </pc226:cmChg>
          </p:ext>
        </pc:extLst>
      </pc:sldChg>
      <pc:sldChg chg="addSp modSp new mod modNotesTx">
        <pc:chgData name="Zachary Wilder" userId="99d0444a-f803-4298-8074-6568869cb1c3" providerId="ADAL" clId="{5BAD2415-D8F4-4A6A-B2F6-C296C489B7DC}" dt="2026-03-16T20:42:33.157" v="16719" actId="20577"/>
        <pc:sldMkLst>
          <pc:docMk/>
          <pc:sldMk cId="3312946058" sldId="7666"/>
        </pc:sldMkLst>
        <pc:spChg chg="mod">
          <ac:chgData name="Zachary Wilder" userId="99d0444a-f803-4298-8074-6568869cb1c3" providerId="ADAL" clId="{5BAD2415-D8F4-4A6A-B2F6-C296C489B7DC}" dt="2026-03-16T19:43:44.516" v="11522" actId="20577"/>
          <ac:spMkLst>
            <pc:docMk/>
            <pc:sldMk cId="3312946058" sldId="7666"/>
            <ac:spMk id="2" creationId="{8AD291CC-4A8B-FBAE-D767-392F980A1BD7}"/>
          </ac:spMkLst>
        </pc:spChg>
        <pc:spChg chg="mod">
          <ac:chgData name="Zachary Wilder" userId="99d0444a-f803-4298-8074-6568869cb1c3" providerId="ADAL" clId="{5BAD2415-D8F4-4A6A-B2F6-C296C489B7DC}" dt="2026-03-16T19:46:00.054" v="11860" actId="255"/>
          <ac:spMkLst>
            <pc:docMk/>
            <pc:sldMk cId="3312946058" sldId="7666"/>
            <ac:spMk id="3" creationId="{2735DFED-AD02-BDE5-9035-2858324AF4E0}"/>
          </ac:spMkLst>
        </pc:spChg>
      </pc:sldChg>
      <pc:sldChg chg="modSp new mod modNotesTx">
        <pc:chgData name="Zachary Wilder" userId="99d0444a-f803-4298-8074-6568869cb1c3" providerId="ADAL" clId="{5BAD2415-D8F4-4A6A-B2F6-C296C489B7DC}" dt="2026-03-16T20:42:27.833" v="16711" actId="20577"/>
        <pc:sldMkLst>
          <pc:docMk/>
          <pc:sldMk cId="3335437594" sldId="7667"/>
        </pc:sldMkLst>
        <pc:spChg chg="mod">
          <ac:chgData name="Zachary Wilder" userId="99d0444a-f803-4298-8074-6568869cb1c3" providerId="ADAL" clId="{5BAD2415-D8F4-4A6A-B2F6-C296C489B7DC}" dt="2026-03-16T19:46:45.306" v="11912" actId="20577"/>
          <ac:spMkLst>
            <pc:docMk/>
            <pc:sldMk cId="3335437594" sldId="7667"/>
            <ac:spMk id="2" creationId="{18F3E8D6-1635-6FBF-FF9D-5CFF577F2596}"/>
          </ac:spMkLst>
        </pc:spChg>
        <pc:spChg chg="mod">
          <ac:chgData name="Zachary Wilder" userId="99d0444a-f803-4298-8074-6568869cb1c3" providerId="ADAL" clId="{5BAD2415-D8F4-4A6A-B2F6-C296C489B7DC}" dt="2026-03-16T19:48:47.613" v="12496" actId="1076"/>
          <ac:spMkLst>
            <pc:docMk/>
            <pc:sldMk cId="3335437594" sldId="7667"/>
            <ac:spMk id="3" creationId="{9CBBC5DF-FF98-2317-C106-3B28EAE6D052}"/>
          </ac:spMkLst>
        </pc:spChg>
      </pc:sldChg>
      <pc:sldChg chg="modSp add mod modNotesTx">
        <pc:chgData name="Zachary Wilder" userId="99d0444a-f803-4298-8074-6568869cb1c3" providerId="ADAL" clId="{5BAD2415-D8F4-4A6A-B2F6-C296C489B7DC}" dt="2026-03-16T20:07:00.672" v="14691" actId="20577"/>
        <pc:sldMkLst>
          <pc:docMk/>
          <pc:sldMk cId="264889525" sldId="7669"/>
        </pc:sldMkLst>
        <pc:spChg chg="mod">
          <ac:chgData name="Zachary Wilder" userId="99d0444a-f803-4298-8074-6568869cb1c3" providerId="ADAL" clId="{5BAD2415-D8F4-4A6A-B2F6-C296C489B7DC}" dt="2026-03-16T20:04:54.851" v="14233" actId="20577"/>
          <ac:spMkLst>
            <pc:docMk/>
            <pc:sldMk cId="264889525" sldId="7669"/>
            <ac:spMk id="2" creationId="{78705593-DC2B-6A46-3B46-FC3FA3B0B2CB}"/>
          </ac:spMkLst>
        </pc:spChg>
      </pc:sldChg>
      <pc:sldChg chg="addSp modSp new mod modNotesTx">
        <pc:chgData name="Zachary Wilder" userId="99d0444a-f803-4298-8074-6568869cb1c3" providerId="ADAL" clId="{5BAD2415-D8F4-4A6A-B2F6-C296C489B7DC}" dt="2026-03-24T17:05:44.130" v="17977" actId="20577"/>
        <pc:sldMkLst>
          <pc:docMk/>
          <pc:sldMk cId="2004742809" sldId="7671"/>
        </pc:sldMkLst>
        <pc:spChg chg="mod">
          <ac:chgData name="Zachary Wilder" userId="99d0444a-f803-4298-8074-6568869cb1c3" providerId="ADAL" clId="{5BAD2415-D8F4-4A6A-B2F6-C296C489B7DC}" dt="2026-03-16T20:06:52.267" v="14666" actId="20577"/>
          <ac:spMkLst>
            <pc:docMk/>
            <pc:sldMk cId="2004742809" sldId="7671"/>
            <ac:spMk id="2" creationId="{3430DC6B-BCA6-0036-F02C-A188380621FC}"/>
          </ac:spMkLst>
        </pc:spChg>
        <pc:spChg chg="mod">
          <ac:chgData name="Zachary Wilder" userId="99d0444a-f803-4298-8074-6568869cb1c3" providerId="ADAL" clId="{5BAD2415-D8F4-4A6A-B2F6-C296C489B7DC}" dt="2026-03-24T17:05:30.154" v="17973" actId="20577"/>
          <ac:spMkLst>
            <pc:docMk/>
            <pc:sldMk cId="2004742809" sldId="7671"/>
            <ac:spMk id="3" creationId="{012D9F9D-966A-C240-50C7-F294C97F46C2}"/>
          </ac:spMkLst>
        </pc:spChg>
        <pc:spChg chg="add mod ord">
          <ac:chgData name="Zachary Wilder" userId="99d0444a-f803-4298-8074-6568869cb1c3" providerId="ADAL" clId="{5BAD2415-D8F4-4A6A-B2F6-C296C489B7DC}" dt="2026-03-24T16:33:03.498" v="17444" actId="167"/>
          <ac:spMkLst>
            <pc:docMk/>
            <pc:sldMk cId="2004742809" sldId="7671"/>
            <ac:spMk id="4" creationId="{80436804-3AB8-80D1-516D-84791E463772}"/>
          </ac:spMkLst>
        </pc:spChg>
      </pc:sldChg>
      <pc:sldChg chg="modSp new mod modNotesTx">
        <pc:chgData name="Zachary Wilder" userId="99d0444a-f803-4298-8074-6568869cb1c3" providerId="ADAL" clId="{5BAD2415-D8F4-4A6A-B2F6-C296C489B7DC}" dt="2026-03-16T20:41:42.986" v="16671" actId="20577"/>
        <pc:sldMkLst>
          <pc:docMk/>
          <pc:sldMk cId="3296187950" sldId="7672"/>
        </pc:sldMkLst>
        <pc:spChg chg="mod">
          <ac:chgData name="Zachary Wilder" userId="99d0444a-f803-4298-8074-6568869cb1c3" providerId="ADAL" clId="{5BAD2415-D8F4-4A6A-B2F6-C296C489B7DC}" dt="2026-03-16T20:34:06.236" v="15618" actId="20577"/>
          <ac:spMkLst>
            <pc:docMk/>
            <pc:sldMk cId="3296187950" sldId="7672"/>
            <ac:spMk id="2" creationId="{1131FA93-7E80-A36B-2A0F-8FCA1F59E132}"/>
          </ac:spMkLst>
        </pc:spChg>
        <pc:spChg chg="mod">
          <ac:chgData name="Zachary Wilder" userId="99d0444a-f803-4298-8074-6568869cb1c3" providerId="ADAL" clId="{5BAD2415-D8F4-4A6A-B2F6-C296C489B7DC}" dt="2026-03-16T20:41:26.682" v="16655" actId="20577"/>
          <ac:spMkLst>
            <pc:docMk/>
            <pc:sldMk cId="3296187950" sldId="7672"/>
            <ac:spMk id="3" creationId="{923C737E-4876-F9B2-7AF2-D078568B9B89}"/>
          </ac:spMkLst>
        </pc:spChg>
      </pc:sldChg>
      <pc:sldMasterChg chg="delSldLayout">
        <pc:chgData name="Zachary Wilder" userId="99d0444a-f803-4298-8074-6568869cb1c3" providerId="ADAL" clId="{5BAD2415-D8F4-4A6A-B2F6-C296C489B7DC}" dt="2026-02-23T20:08:31.252" v="76" actId="47"/>
        <pc:sldMasterMkLst>
          <pc:docMk/>
          <pc:sldMasterMk cId="3688880215" sldId="2147483648"/>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0A_3635A88C.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0A_3635A88C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arine Regular" panose="02000503040000020004" pitchFamily="50" charset="0"/>
                <a:ea typeface="Calibri" panose="020F0502020204030204" pitchFamily="34" charset="0"/>
                <a:cs typeface="Calibri" panose="020F0502020204030204" pitchFamily="34" charset="0"/>
              </a:defRPr>
            </a:pPr>
            <a:r>
              <a:rPr lang="en-US" baseline="0">
                <a:solidFill>
                  <a:schemeClr val="tx2"/>
                </a:solidFill>
                <a:latin typeface="Marine Regular" panose="02000503040000020004" pitchFamily="50" charset="0"/>
                <a:ea typeface="Calibri" panose="020F0502020204030204" pitchFamily="34" charset="0"/>
                <a:cs typeface="Calibri" panose="020F0502020204030204" pitchFamily="34" charset="0"/>
              </a:rPr>
              <a:t>Chart Title</a:t>
            </a:r>
            <a:endParaRPr lang="en-US">
              <a:solidFill>
                <a:schemeClr val="tx2"/>
              </a:solidFill>
              <a:latin typeface="Marine Regular" panose="02000503040000020004" pitchFamily="50"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arine Regular" panose="02000503040000020004" pitchFamily="50" charset="0"/>
              <a:ea typeface="Calibri" panose="020F0502020204030204" pitchFamily="34" charset="0"/>
              <a:cs typeface="Calibri" panose="020F0502020204030204" pitchFamily="34" charset="0"/>
            </a:defRPr>
          </a:pPr>
          <a:endParaRPr lang="en-US"/>
        </a:p>
      </c:txPr>
    </c:title>
    <c:autoTitleDeleted val="0"/>
    <c:plotArea>
      <c:layout/>
      <c:doughnutChart>
        <c:varyColors val="1"/>
        <c:ser>
          <c:idx val="0"/>
          <c:order val="0"/>
          <c:tx>
            <c:strRef>
              <c:f>Sheet1!$B$1</c:f>
              <c:strCache>
                <c:ptCount val="1"/>
                <c:pt idx="0">
                  <c:v>Since 2004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8A-4419-BC34-D8833C02402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21-43C3-B580-8B366FC6D8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21-43C3-B580-8B366FC6D8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C21-43C3-B580-8B366FC6D87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C21-43C3-B580-8B366FC6D871}"/>
              </c:ext>
            </c:extLst>
          </c:dPt>
          <c:cat>
            <c:strRef>
              <c:f>Sheet1!$A$2:$A$6</c:f>
              <c:strCache>
                <c:ptCount val="5"/>
                <c:pt idx="0">
                  <c:v>Option 1</c:v>
                </c:pt>
                <c:pt idx="1">
                  <c:v>Option 2</c:v>
                </c:pt>
                <c:pt idx="2">
                  <c:v>Option 3</c:v>
                </c:pt>
                <c:pt idx="3">
                  <c:v>Option 4</c:v>
                </c:pt>
                <c:pt idx="4">
                  <c:v>Option 5</c:v>
                </c:pt>
              </c:strCache>
            </c:strRef>
          </c:cat>
          <c:val>
            <c:numRef>
              <c:f>Sheet1!$B$2:$B$6</c:f>
              <c:numCache>
                <c:formatCode>General</c:formatCode>
                <c:ptCount val="5"/>
                <c:pt idx="0">
                  <c:v>6</c:v>
                </c:pt>
                <c:pt idx="1">
                  <c:v>3.2</c:v>
                </c:pt>
                <c:pt idx="2">
                  <c:v>1.4</c:v>
                </c:pt>
                <c:pt idx="3">
                  <c:v>1.2</c:v>
                </c:pt>
                <c:pt idx="4">
                  <c:v>0.8</c:v>
                </c:pt>
              </c:numCache>
            </c:numRef>
          </c:val>
          <c:extLst>
            <c:ext xmlns:c16="http://schemas.microsoft.com/office/drawing/2014/chart" uri="{C3380CC4-5D6E-409C-BE32-E72D297353CC}">
              <c16:uniqueId val="{00000000-198A-4419-BC34-D8833C02402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arine Regular" panose="02000503040000020004" pitchFamily="50" charset="0"/>
                <a:ea typeface="Calibri" panose="020F0502020204030204" pitchFamily="34" charset="0"/>
                <a:cs typeface="Calibri" panose="020F0502020204030204" pitchFamily="34" charset="0"/>
              </a:defRPr>
            </a:pPr>
            <a:r>
              <a:rPr lang="en-US" baseline="0">
                <a:solidFill>
                  <a:schemeClr val="tx2"/>
                </a:solidFill>
                <a:latin typeface="Marine Regular" panose="02000503040000020004" pitchFamily="50" charset="0"/>
                <a:ea typeface="Calibri" panose="020F0502020204030204" pitchFamily="34" charset="0"/>
                <a:cs typeface="Calibri" panose="020F0502020204030204" pitchFamily="34" charset="0"/>
              </a:rPr>
              <a:t>Chart Title</a:t>
            </a:r>
            <a:endParaRPr lang="en-US">
              <a:solidFill>
                <a:schemeClr val="tx2"/>
              </a:solidFill>
              <a:latin typeface="Marine Regular" panose="02000503040000020004" pitchFamily="50"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arine Regular" panose="02000503040000020004" pitchFamily="50" charset="0"/>
              <a:ea typeface="Calibri" panose="020F0502020204030204" pitchFamily="34" charset="0"/>
              <a:cs typeface="Calibri" panose="020F0502020204030204" pitchFamily="34" charset="0"/>
            </a:defRPr>
          </a:pPr>
          <a:endParaRPr lang="en-US"/>
        </a:p>
      </c:txPr>
    </c:title>
    <c:autoTitleDeleted val="0"/>
    <c:plotArea>
      <c:layout/>
      <c:barChart>
        <c:barDir val="bar"/>
        <c:grouping val="clustered"/>
        <c:varyColors val="1"/>
        <c:ser>
          <c:idx val="0"/>
          <c:order val="0"/>
          <c:tx>
            <c:strRef>
              <c:f>Sheet1!$B$1</c:f>
              <c:strCache>
                <c:ptCount val="1"/>
                <c:pt idx="0">
                  <c:v>Since 2004</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198A-4419-BC34-D8833C024026}"/>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37C-4BB7-AD9C-D1AF706A8C46}"/>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37C-4BB7-AD9C-D1AF706A8C46}"/>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37C-4BB7-AD9C-D1AF706A8C46}"/>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37C-4BB7-AD9C-D1AF706A8C46}"/>
              </c:ext>
            </c:extLst>
          </c:dPt>
          <c:cat>
            <c:strRef>
              <c:f>Sheet1!$A$2:$A$6</c:f>
              <c:strCache>
                <c:ptCount val="5"/>
                <c:pt idx="0">
                  <c:v>Option 1</c:v>
                </c:pt>
                <c:pt idx="1">
                  <c:v>Option 2</c:v>
                </c:pt>
                <c:pt idx="2">
                  <c:v>Option 3</c:v>
                </c:pt>
                <c:pt idx="3">
                  <c:v>Option 4</c:v>
                </c:pt>
                <c:pt idx="4">
                  <c:v>Option 5</c:v>
                </c:pt>
              </c:strCache>
            </c:strRef>
          </c:cat>
          <c:val>
            <c:numRef>
              <c:f>Sheet1!$B$2:$B$6</c:f>
              <c:numCache>
                <c:formatCode>General</c:formatCode>
                <c:ptCount val="5"/>
                <c:pt idx="0">
                  <c:v>6</c:v>
                </c:pt>
                <c:pt idx="1">
                  <c:v>3.2</c:v>
                </c:pt>
                <c:pt idx="2">
                  <c:v>1.4</c:v>
                </c:pt>
                <c:pt idx="3">
                  <c:v>1.2</c:v>
                </c:pt>
                <c:pt idx="4">
                  <c:v>0.8</c:v>
                </c:pt>
              </c:numCache>
            </c:numRef>
          </c:val>
          <c:extLst>
            <c:ext xmlns:c16="http://schemas.microsoft.com/office/drawing/2014/chart" uri="{C3380CC4-5D6E-409C-BE32-E72D297353CC}">
              <c16:uniqueId val="{00000000-198A-4419-BC34-D8833C024026}"/>
            </c:ext>
          </c:extLst>
        </c:ser>
        <c:dLbls>
          <c:showLegendKey val="0"/>
          <c:showVal val="0"/>
          <c:showCatName val="0"/>
          <c:showSerName val="0"/>
          <c:showPercent val="0"/>
          <c:showBubbleSize val="0"/>
        </c:dLbls>
        <c:gapWidth val="100"/>
        <c:axId val="1497192335"/>
        <c:axId val="1497166895"/>
      </c:barChart>
      <c:valAx>
        <c:axId val="14971668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7192335"/>
        <c:crosses val="autoZero"/>
        <c:crossBetween val="between"/>
      </c:valAx>
      <c:catAx>
        <c:axId val="149719233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4971668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B8FDD-60D6-4AAD-93C3-2F09D84BCB0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C275C52-8A6A-457A-A66F-91214A1DF259}">
      <dgm:prSet phldrT="[Text]" phldr="0"/>
      <dgm:spPr>
        <a:solidFill>
          <a:schemeClr val="accent1"/>
        </a:solidFill>
      </dgm:spPr>
      <dgm:t>
        <a:bodyPr/>
        <a:lstStyle/>
        <a:p>
          <a:r>
            <a:rPr lang="en-US">
              <a:latin typeface="+mj-lt"/>
            </a:rPr>
            <a:t>Cuts due to H.R.1 could result in loss of coverage for 500,000 IL residents.</a:t>
          </a:r>
        </a:p>
      </dgm:t>
    </dgm:pt>
    <dgm:pt modelId="{0D294F89-2B3C-4E50-8700-20210246473D}" type="parTrans" cxnId="{9A19AEC0-52D2-44CD-B3DE-2C3F6CA2213A}">
      <dgm:prSet/>
      <dgm:spPr/>
      <dgm:t>
        <a:bodyPr/>
        <a:lstStyle/>
        <a:p>
          <a:endParaRPr lang="en-US"/>
        </a:p>
      </dgm:t>
    </dgm:pt>
    <dgm:pt modelId="{F2155BDF-59B9-4935-8156-8BCE4800D2FB}" type="sibTrans" cxnId="{9A19AEC0-52D2-44CD-B3DE-2C3F6CA2213A}">
      <dgm:prSet/>
      <dgm:spPr/>
      <dgm:t>
        <a:bodyPr/>
        <a:lstStyle/>
        <a:p>
          <a:endParaRPr lang="en-US"/>
        </a:p>
      </dgm:t>
    </dgm:pt>
    <dgm:pt modelId="{77F4CE60-7FD6-4357-B0CF-D857E2C263D3}">
      <dgm:prSet phldrT="[Text]"/>
      <dgm:spPr>
        <a:solidFill>
          <a:schemeClr val="accent5"/>
        </a:solidFill>
      </dgm:spPr>
      <dgm:t>
        <a:bodyPr/>
        <a:lstStyle/>
        <a:p>
          <a:r>
            <a:rPr lang="en-US">
              <a:latin typeface="+mj-lt"/>
            </a:rPr>
            <a:t>1,428,125 children were covered by Medicaid in IL in FY 2025.</a:t>
          </a:r>
        </a:p>
      </dgm:t>
    </dgm:pt>
    <dgm:pt modelId="{25F298AB-2829-4AE6-A770-C53C9E3DD098}" type="parTrans" cxnId="{A6ED7B06-7706-4929-88C3-5C3DA0FC963C}">
      <dgm:prSet/>
      <dgm:spPr/>
      <dgm:t>
        <a:bodyPr/>
        <a:lstStyle/>
        <a:p>
          <a:endParaRPr lang="en-US"/>
        </a:p>
      </dgm:t>
    </dgm:pt>
    <dgm:pt modelId="{4FA01C09-8792-493B-B84C-9F2268285CCA}" type="sibTrans" cxnId="{A6ED7B06-7706-4929-88C3-5C3DA0FC963C}">
      <dgm:prSet/>
      <dgm:spPr/>
      <dgm:t>
        <a:bodyPr/>
        <a:lstStyle/>
        <a:p>
          <a:endParaRPr lang="en-US"/>
        </a:p>
      </dgm:t>
    </dgm:pt>
    <dgm:pt modelId="{EF163A9A-BCA4-45D9-9289-C497BD95ECBE}">
      <dgm:prSet phldrT="[Text]" phldr="0"/>
      <dgm:spPr/>
      <dgm:t>
        <a:bodyPr/>
        <a:lstStyle/>
        <a:p>
          <a:r>
            <a:rPr lang="en-US">
              <a:latin typeface="+mj-lt"/>
            </a:rPr>
            <a:t>IL could face up to $51 million in funding cuts over the next decade.</a:t>
          </a:r>
        </a:p>
      </dgm:t>
    </dgm:pt>
    <dgm:pt modelId="{FE33FBFD-D90C-4FAF-9FEF-BF290633E91B}" type="parTrans" cxnId="{0E9A4ECF-831B-47C2-B823-F43CCEEEFCA2}">
      <dgm:prSet/>
      <dgm:spPr/>
      <dgm:t>
        <a:bodyPr/>
        <a:lstStyle/>
        <a:p>
          <a:endParaRPr lang="en-US"/>
        </a:p>
      </dgm:t>
    </dgm:pt>
    <dgm:pt modelId="{7A7313CB-43FB-44A9-8845-D80F747BEFC0}" type="sibTrans" cxnId="{0E9A4ECF-831B-47C2-B823-F43CCEEEFCA2}">
      <dgm:prSet/>
      <dgm:spPr/>
      <dgm:t>
        <a:bodyPr/>
        <a:lstStyle/>
        <a:p>
          <a:endParaRPr lang="en-US"/>
        </a:p>
      </dgm:t>
    </dgm:pt>
    <dgm:pt modelId="{63E19B27-67BD-474E-89A9-10FE4945DEE4}">
      <dgm:prSet phldrT="[Text]"/>
      <dgm:spPr>
        <a:solidFill>
          <a:schemeClr val="accent3"/>
        </a:solidFill>
      </dgm:spPr>
      <dgm:t>
        <a:bodyPr/>
        <a:lstStyle/>
        <a:p>
          <a:r>
            <a:rPr lang="en-US"/>
            <a:t> Nearly 40% of children in Illinoisans who experienced major depressive episodes were unable to receive mental health care.</a:t>
          </a:r>
        </a:p>
      </dgm:t>
    </dgm:pt>
    <dgm:pt modelId="{634EE0A4-60BC-4704-B014-67DEF7D6404F}" type="parTrans" cxnId="{EE8D5C41-E9E4-4277-AEA4-64F993202548}">
      <dgm:prSet/>
      <dgm:spPr/>
      <dgm:t>
        <a:bodyPr/>
        <a:lstStyle/>
        <a:p>
          <a:endParaRPr lang="en-US"/>
        </a:p>
      </dgm:t>
    </dgm:pt>
    <dgm:pt modelId="{B9C1F09F-D667-475B-8C01-4A7DE2B594B1}" type="sibTrans" cxnId="{EE8D5C41-E9E4-4277-AEA4-64F993202548}">
      <dgm:prSet/>
      <dgm:spPr/>
      <dgm:t>
        <a:bodyPr/>
        <a:lstStyle/>
        <a:p>
          <a:endParaRPr lang="en-US"/>
        </a:p>
      </dgm:t>
    </dgm:pt>
    <dgm:pt modelId="{018A8C08-90AE-4808-966C-2137CC633296}">
      <dgm:prSet phldrT="[Text]" phldr="0"/>
      <dgm:spPr>
        <a:solidFill>
          <a:schemeClr val="accent2"/>
        </a:solidFill>
      </dgm:spPr>
      <dgm:t>
        <a:bodyPr/>
        <a:lstStyle/>
        <a:p>
          <a:r>
            <a:rPr lang="en-US">
              <a:latin typeface="+mj-lt"/>
            </a:rPr>
            <a:t>Only 41.2% of Medicaid enrolled children 0-20 years of age receive preventive or oral health service. </a:t>
          </a:r>
        </a:p>
      </dgm:t>
    </dgm:pt>
    <dgm:pt modelId="{88ADAAE9-9903-4469-B355-23701BC6059C}" type="parTrans" cxnId="{0A91E81E-3319-49FA-9076-3C572BE9AFD6}">
      <dgm:prSet/>
      <dgm:spPr/>
      <dgm:t>
        <a:bodyPr/>
        <a:lstStyle/>
        <a:p>
          <a:endParaRPr lang="en-US"/>
        </a:p>
      </dgm:t>
    </dgm:pt>
    <dgm:pt modelId="{05987B93-8048-4A0F-8017-ED0C25554EE0}" type="sibTrans" cxnId="{0A91E81E-3319-49FA-9076-3C572BE9AFD6}">
      <dgm:prSet/>
      <dgm:spPr/>
      <dgm:t>
        <a:bodyPr/>
        <a:lstStyle/>
        <a:p>
          <a:endParaRPr lang="en-US"/>
        </a:p>
      </dgm:t>
    </dgm:pt>
    <dgm:pt modelId="{A5FF6E0C-B768-4171-AC31-3E8D32181DEB}" type="pres">
      <dgm:prSet presAssocID="{867B8FDD-60D6-4AAD-93C3-2F09D84BCB06}" presName="diagram" presStyleCnt="0">
        <dgm:presLayoutVars>
          <dgm:dir/>
          <dgm:resizeHandles val="exact"/>
        </dgm:presLayoutVars>
      </dgm:prSet>
      <dgm:spPr/>
    </dgm:pt>
    <dgm:pt modelId="{0E329FBA-D5CE-4FEB-9715-2DCF0E724631}" type="pres">
      <dgm:prSet presAssocID="{0C275C52-8A6A-457A-A66F-91214A1DF259}" presName="node" presStyleLbl="node1" presStyleIdx="0" presStyleCnt="5">
        <dgm:presLayoutVars>
          <dgm:bulletEnabled val="1"/>
        </dgm:presLayoutVars>
      </dgm:prSet>
      <dgm:spPr/>
    </dgm:pt>
    <dgm:pt modelId="{91C887BD-3FDD-4BA1-902C-686DA1F7C940}" type="pres">
      <dgm:prSet presAssocID="{F2155BDF-59B9-4935-8156-8BCE4800D2FB}" presName="sibTrans" presStyleCnt="0"/>
      <dgm:spPr/>
    </dgm:pt>
    <dgm:pt modelId="{339EB7A3-28D1-40BC-8770-DD407A0DD477}" type="pres">
      <dgm:prSet presAssocID="{77F4CE60-7FD6-4357-B0CF-D857E2C263D3}" presName="node" presStyleLbl="node1" presStyleIdx="1" presStyleCnt="5">
        <dgm:presLayoutVars>
          <dgm:bulletEnabled val="1"/>
        </dgm:presLayoutVars>
      </dgm:prSet>
      <dgm:spPr/>
    </dgm:pt>
    <dgm:pt modelId="{FE50E84E-1A07-4027-A22A-E62A98D627F1}" type="pres">
      <dgm:prSet presAssocID="{4FA01C09-8792-493B-B84C-9F2268285CCA}" presName="sibTrans" presStyleCnt="0"/>
      <dgm:spPr/>
    </dgm:pt>
    <dgm:pt modelId="{A860A926-54C4-45EC-92D1-996D942C916B}" type="pres">
      <dgm:prSet presAssocID="{EF163A9A-BCA4-45D9-9289-C497BD95ECBE}" presName="node" presStyleLbl="node1" presStyleIdx="2" presStyleCnt="5">
        <dgm:presLayoutVars>
          <dgm:bulletEnabled val="1"/>
        </dgm:presLayoutVars>
      </dgm:prSet>
      <dgm:spPr/>
    </dgm:pt>
    <dgm:pt modelId="{38251F9E-59C4-4D96-8FDD-13421FCDF20E}" type="pres">
      <dgm:prSet presAssocID="{7A7313CB-43FB-44A9-8845-D80F747BEFC0}" presName="sibTrans" presStyleCnt="0"/>
      <dgm:spPr/>
    </dgm:pt>
    <dgm:pt modelId="{1BBC25BB-4658-4C24-A6AC-2F44DA293200}" type="pres">
      <dgm:prSet presAssocID="{63E19B27-67BD-474E-89A9-10FE4945DEE4}" presName="node" presStyleLbl="node1" presStyleIdx="3" presStyleCnt="5">
        <dgm:presLayoutVars>
          <dgm:bulletEnabled val="1"/>
        </dgm:presLayoutVars>
      </dgm:prSet>
      <dgm:spPr/>
    </dgm:pt>
    <dgm:pt modelId="{D2A181B6-645F-43BA-A867-1BA0C406C0E4}" type="pres">
      <dgm:prSet presAssocID="{B9C1F09F-D667-475B-8C01-4A7DE2B594B1}" presName="sibTrans" presStyleCnt="0"/>
      <dgm:spPr/>
    </dgm:pt>
    <dgm:pt modelId="{354F9770-7151-4D44-837C-B40F8567451C}" type="pres">
      <dgm:prSet presAssocID="{018A8C08-90AE-4808-966C-2137CC633296}" presName="node" presStyleLbl="node1" presStyleIdx="4" presStyleCnt="5">
        <dgm:presLayoutVars>
          <dgm:bulletEnabled val="1"/>
        </dgm:presLayoutVars>
      </dgm:prSet>
      <dgm:spPr/>
    </dgm:pt>
  </dgm:ptLst>
  <dgm:cxnLst>
    <dgm:cxn modelId="{A6ED7B06-7706-4929-88C3-5C3DA0FC963C}" srcId="{867B8FDD-60D6-4AAD-93C3-2F09D84BCB06}" destId="{77F4CE60-7FD6-4357-B0CF-D857E2C263D3}" srcOrd="1" destOrd="0" parTransId="{25F298AB-2829-4AE6-A770-C53C9E3DD098}" sibTransId="{4FA01C09-8792-493B-B84C-9F2268285CCA}"/>
    <dgm:cxn modelId="{0A91E81E-3319-49FA-9076-3C572BE9AFD6}" srcId="{867B8FDD-60D6-4AAD-93C3-2F09D84BCB06}" destId="{018A8C08-90AE-4808-966C-2137CC633296}" srcOrd="4" destOrd="0" parTransId="{88ADAAE9-9903-4469-B355-23701BC6059C}" sibTransId="{05987B93-8048-4A0F-8017-ED0C25554EE0}"/>
    <dgm:cxn modelId="{486F6830-544A-4EA2-8C09-3FD8AA9D986A}" type="presOf" srcId="{63E19B27-67BD-474E-89A9-10FE4945DEE4}" destId="{1BBC25BB-4658-4C24-A6AC-2F44DA293200}" srcOrd="0" destOrd="0" presId="urn:microsoft.com/office/officeart/2005/8/layout/default"/>
    <dgm:cxn modelId="{3DE80735-7663-447A-BF94-587DF1F308E5}" type="presOf" srcId="{77F4CE60-7FD6-4357-B0CF-D857E2C263D3}" destId="{339EB7A3-28D1-40BC-8770-DD407A0DD477}" srcOrd="0" destOrd="0" presId="urn:microsoft.com/office/officeart/2005/8/layout/default"/>
    <dgm:cxn modelId="{EE8D5C41-E9E4-4277-AEA4-64F993202548}" srcId="{867B8FDD-60D6-4AAD-93C3-2F09D84BCB06}" destId="{63E19B27-67BD-474E-89A9-10FE4945DEE4}" srcOrd="3" destOrd="0" parTransId="{634EE0A4-60BC-4704-B014-67DEF7D6404F}" sibTransId="{B9C1F09F-D667-475B-8C01-4A7DE2B594B1}"/>
    <dgm:cxn modelId="{9A429375-E800-4664-82FD-CC7A28B7BBA4}" type="presOf" srcId="{EF163A9A-BCA4-45D9-9289-C497BD95ECBE}" destId="{A860A926-54C4-45EC-92D1-996D942C916B}" srcOrd="0" destOrd="0" presId="urn:microsoft.com/office/officeart/2005/8/layout/default"/>
    <dgm:cxn modelId="{1D1E9593-77D6-4133-9929-C3127BF4C606}" type="presOf" srcId="{867B8FDD-60D6-4AAD-93C3-2F09D84BCB06}" destId="{A5FF6E0C-B768-4171-AC31-3E8D32181DEB}" srcOrd="0" destOrd="0" presId="urn:microsoft.com/office/officeart/2005/8/layout/default"/>
    <dgm:cxn modelId="{9A19AEC0-52D2-44CD-B3DE-2C3F6CA2213A}" srcId="{867B8FDD-60D6-4AAD-93C3-2F09D84BCB06}" destId="{0C275C52-8A6A-457A-A66F-91214A1DF259}" srcOrd="0" destOrd="0" parTransId="{0D294F89-2B3C-4E50-8700-20210246473D}" sibTransId="{F2155BDF-59B9-4935-8156-8BCE4800D2FB}"/>
    <dgm:cxn modelId="{0E9A4ECF-831B-47C2-B823-F43CCEEEFCA2}" srcId="{867B8FDD-60D6-4AAD-93C3-2F09D84BCB06}" destId="{EF163A9A-BCA4-45D9-9289-C497BD95ECBE}" srcOrd="2" destOrd="0" parTransId="{FE33FBFD-D90C-4FAF-9FEF-BF290633E91B}" sibTransId="{7A7313CB-43FB-44A9-8845-D80F747BEFC0}"/>
    <dgm:cxn modelId="{8E4658E7-3AF5-4CE0-97C6-27CED3C2776A}" type="presOf" srcId="{018A8C08-90AE-4808-966C-2137CC633296}" destId="{354F9770-7151-4D44-837C-B40F8567451C}" srcOrd="0" destOrd="0" presId="urn:microsoft.com/office/officeart/2005/8/layout/default"/>
    <dgm:cxn modelId="{270F11FB-3656-4C7D-BA9E-A5D6D347767C}" type="presOf" srcId="{0C275C52-8A6A-457A-A66F-91214A1DF259}" destId="{0E329FBA-D5CE-4FEB-9715-2DCF0E724631}" srcOrd="0" destOrd="0" presId="urn:microsoft.com/office/officeart/2005/8/layout/default"/>
    <dgm:cxn modelId="{142288B9-B7BE-466A-AC41-B4263C0F1251}" type="presParOf" srcId="{A5FF6E0C-B768-4171-AC31-3E8D32181DEB}" destId="{0E329FBA-D5CE-4FEB-9715-2DCF0E724631}" srcOrd="0" destOrd="0" presId="urn:microsoft.com/office/officeart/2005/8/layout/default"/>
    <dgm:cxn modelId="{81AFF94D-A395-490F-BE20-3122A3F7ADC5}" type="presParOf" srcId="{A5FF6E0C-B768-4171-AC31-3E8D32181DEB}" destId="{91C887BD-3FDD-4BA1-902C-686DA1F7C940}" srcOrd="1" destOrd="0" presId="urn:microsoft.com/office/officeart/2005/8/layout/default"/>
    <dgm:cxn modelId="{638087BC-6BB8-4345-86D1-32A12285EAEC}" type="presParOf" srcId="{A5FF6E0C-B768-4171-AC31-3E8D32181DEB}" destId="{339EB7A3-28D1-40BC-8770-DD407A0DD477}" srcOrd="2" destOrd="0" presId="urn:microsoft.com/office/officeart/2005/8/layout/default"/>
    <dgm:cxn modelId="{5D6C1442-DE96-47C4-B088-9CA7B2CDFAE3}" type="presParOf" srcId="{A5FF6E0C-B768-4171-AC31-3E8D32181DEB}" destId="{FE50E84E-1A07-4027-A22A-E62A98D627F1}" srcOrd="3" destOrd="0" presId="urn:microsoft.com/office/officeart/2005/8/layout/default"/>
    <dgm:cxn modelId="{1A3BC5D3-7221-4462-A5BC-DB9A4F9C4415}" type="presParOf" srcId="{A5FF6E0C-B768-4171-AC31-3E8D32181DEB}" destId="{A860A926-54C4-45EC-92D1-996D942C916B}" srcOrd="4" destOrd="0" presId="urn:microsoft.com/office/officeart/2005/8/layout/default"/>
    <dgm:cxn modelId="{4F500F61-1FB1-4AAF-9DFF-727D3EA692DA}" type="presParOf" srcId="{A5FF6E0C-B768-4171-AC31-3E8D32181DEB}" destId="{38251F9E-59C4-4D96-8FDD-13421FCDF20E}" srcOrd="5" destOrd="0" presId="urn:microsoft.com/office/officeart/2005/8/layout/default"/>
    <dgm:cxn modelId="{E709133C-8B18-42F5-9276-A5A1963056FC}" type="presParOf" srcId="{A5FF6E0C-B768-4171-AC31-3E8D32181DEB}" destId="{1BBC25BB-4658-4C24-A6AC-2F44DA293200}" srcOrd="6" destOrd="0" presId="urn:microsoft.com/office/officeart/2005/8/layout/default"/>
    <dgm:cxn modelId="{82277D37-E477-4EF9-8F8B-351095F2C365}" type="presParOf" srcId="{A5FF6E0C-B768-4171-AC31-3E8D32181DEB}" destId="{D2A181B6-645F-43BA-A867-1BA0C406C0E4}" srcOrd="7" destOrd="0" presId="urn:microsoft.com/office/officeart/2005/8/layout/default"/>
    <dgm:cxn modelId="{13FB3BB5-70B7-4BF9-BCD1-694E51BB4BCE}" type="presParOf" srcId="{A5FF6E0C-B768-4171-AC31-3E8D32181DEB}" destId="{354F9770-7151-4D44-837C-B40F8567451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29FBA-D5CE-4FEB-9715-2DCF0E724631}">
      <dsp:nvSpPr>
        <dsp:cNvPr id="0" name=""/>
        <dsp:cNvSpPr/>
      </dsp:nvSpPr>
      <dsp:spPr>
        <a:xfrm>
          <a:off x="0" y="364265"/>
          <a:ext cx="3145624" cy="188737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mj-lt"/>
            </a:rPr>
            <a:t>Cuts due to H.R.1 could result in loss of coverage for 500,000 IL residents.</a:t>
          </a:r>
        </a:p>
      </dsp:txBody>
      <dsp:txXfrm>
        <a:off x="0" y="364265"/>
        <a:ext cx="3145624" cy="1887374"/>
      </dsp:txXfrm>
    </dsp:sp>
    <dsp:sp modelId="{339EB7A3-28D1-40BC-8770-DD407A0DD477}">
      <dsp:nvSpPr>
        <dsp:cNvPr id="0" name=""/>
        <dsp:cNvSpPr/>
      </dsp:nvSpPr>
      <dsp:spPr>
        <a:xfrm>
          <a:off x="3460187" y="364265"/>
          <a:ext cx="3145624" cy="188737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mj-lt"/>
            </a:rPr>
            <a:t>1,428,125 children were covered by Medicaid in IL in FY 2025.</a:t>
          </a:r>
        </a:p>
      </dsp:txBody>
      <dsp:txXfrm>
        <a:off x="3460187" y="364265"/>
        <a:ext cx="3145624" cy="1887374"/>
      </dsp:txXfrm>
    </dsp:sp>
    <dsp:sp modelId="{A860A926-54C4-45EC-92D1-996D942C916B}">
      <dsp:nvSpPr>
        <dsp:cNvPr id="0" name=""/>
        <dsp:cNvSpPr/>
      </dsp:nvSpPr>
      <dsp:spPr>
        <a:xfrm>
          <a:off x="6920374" y="364265"/>
          <a:ext cx="3145624" cy="18873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mj-lt"/>
            </a:rPr>
            <a:t>IL could face up to $51 million in funding cuts over the next decade.</a:t>
          </a:r>
        </a:p>
      </dsp:txBody>
      <dsp:txXfrm>
        <a:off x="6920374" y="364265"/>
        <a:ext cx="3145624" cy="1887374"/>
      </dsp:txXfrm>
    </dsp:sp>
    <dsp:sp modelId="{1BBC25BB-4658-4C24-A6AC-2F44DA293200}">
      <dsp:nvSpPr>
        <dsp:cNvPr id="0" name=""/>
        <dsp:cNvSpPr/>
      </dsp:nvSpPr>
      <dsp:spPr>
        <a:xfrm>
          <a:off x="1730093" y="2566202"/>
          <a:ext cx="3145624" cy="188737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 Nearly 40% of children in Illinoisans who experienced major depressive episodes were unable to receive mental health care.</a:t>
          </a:r>
        </a:p>
      </dsp:txBody>
      <dsp:txXfrm>
        <a:off x="1730093" y="2566202"/>
        <a:ext cx="3145624" cy="1887374"/>
      </dsp:txXfrm>
    </dsp:sp>
    <dsp:sp modelId="{354F9770-7151-4D44-837C-B40F8567451C}">
      <dsp:nvSpPr>
        <dsp:cNvPr id="0" name=""/>
        <dsp:cNvSpPr/>
      </dsp:nvSpPr>
      <dsp:spPr>
        <a:xfrm>
          <a:off x="5190280" y="2566202"/>
          <a:ext cx="3145624" cy="188737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mj-lt"/>
            </a:rPr>
            <a:t>Only 41.2% of Medicaid enrolled children 0-20 years of age receive preventive or oral health service. </a:t>
          </a:r>
        </a:p>
      </dsp:txBody>
      <dsp:txXfrm>
        <a:off x="5190280" y="2566202"/>
        <a:ext cx="3145624" cy="18873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416EB2-4361-A7C9-3877-53FE7D9CDEFD}"/>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112ECD-CF5C-7ED8-A65F-6271F85F1ED9}"/>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F0B719F-2513-4156-B72B-07F44B1AA991}" type="datetimeFigureOut">
              <a:rPr lang="en-US" smtClean="0"/>
              <a:t>3/24/2026</a:t>
            </a:fld>
            <a:endParaRPr lang="en-US"/>
          </a:p>
        </p:txBody>
      </p:sp>
      <p:sp>
        <p:nvSpPr>
          <p:cNvPr id="4" name="Footer Placeholder 3">
            <a:extLst>
              <a:ext uri="{FF2B5EF4-FFF2-40B4-BE49-F238E27FC236}">
                <a16:creationId xmlns:a16="http://schemas.microsoft.com/office/drawing/2014/main" id="{FBE3900E-AD75-ED45-0D16-79EFFB205685}"/>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7E2983-5CDC-21A7-D968-2D8FE9CAC285}"/>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E5096497-3D6C-41FB-A572-575A6BFD85A7}" type="slidenum">
              <a:rPr lang="en-US" smtClean="0"/>
              <a:t>‹#›</a:t>
            </a:fld>
            <a:endParaRPr lang="en-US"/>
          </a:p>
        </p:txBody>
      </p:sp>
    </p:spTree>
    <p:extLst>
      <p:ext uri="{BB962C8B-B14F-4D97-AF65-F5344CB8AC3E}">
        <p14:creationId xmlns:p14="http://schemas.microsoft.com/office/powerpoint/2010/main" val="1085847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BB348557-7B5C-40E0-8C61-C1258D4342E5}" type="datetimeFigureOut">
              <a:rPr lang="en-US" smtClean="0"/>
              <a:t>3/24/2026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AF205AED-39A6-4892-95FE-82B407771E81}" type="slidenum">
              <a:rPr lang="en-US" smtClean="0"/>
              <a:t>‹#›</a:t>
            </a:fld>
            <a:endParaRPr lang="en-US"/>
          </a:p>
        </p:txBody>
      </p:sp>
    </p:spTree>
    <p:extLst>
      <p:ext uri="{BB962C8B-B14F-4D97-AF65-F5344CB8AC3E}">
        <p14:creationId xmlns:p14="http://schemas.microsoft.com/office/powerpoint/2010/main" val="250020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nSpc>
                <a:spcPct val="115000"/>
              </a:lnSpc>
              <a:buFont typeface="Symbol" panose="05050102010706020507" pitchFamily="18" charset="2"/>
              <a:buNone/>
            </a:pPr>
            <a:r>
              <a:rPr lang="en-US" sz="1600" kern="100">
                <a:effectLst/>
                <a:latin typeface="Calibri" panose="020F0502020204030204" pitchFamily="34" charset="0"/>
                <a:ea typeface="Aptos" panose="020B0004020202020204" pitchFamily="34" charset="0"/>
              </a:rPr>
              <a:t>(Marissa)</a:t>
            </a:r>
          </a:p>
          <a:p>
            <a:pPr marL="0" marR="0" lvl="0" indent="0">
              <a:lnSpc>
                <a:spcPct val="115000"/>
              </a:lnSpc>
              <a:buFont typeface="Symbol" panose="05050102010706020507" pitchFamily="18" charset="2"/>
              <a:buNone/>
            </a:pPr>
            <a:endParaRPr lang="en-US" sz="1600" kern="10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600" kern="100">
                <a:effectLst/>
                <a:latin typeface="Calibri" panose="020F0502020204030204" pitchFamily="34" charset="0"/>
                <a:ea typeface="Aptos" panose="020B0004020202020204" pitchFamily="34" charset="0"/>
              </a:rPr>
              <a:t>Hello everyone and thank you for joining us today to learn more about the Illinois Children’s Healthcare Foundation’s new funding opportunity, the “Bright Minds, Bright Smiles: Mental and Oral Health Integration Initiative.”</a:t>
            </a:r>
            <a:br>
              <a:rPr lang="en-US" sz="1600" kern="100">
                <a:effectLst/>
                <a:latin typeface="Calibri" panose="020F0502020204030204" pitchFamily="34" charset="0"/>
                <a:ea typeface="Aptos" panose="020B0004020202020204" pitchFamily="34" charset="0"/>
              </a:rPr>
            </a:br>
            <a:endParaRPr lang="en-US" sz="1600" kern="10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600" kern="100">
                <a:effectLst/>
                <a:latin typeface="Calibri" panose="020F0502020204030204" pitchFamily="34" charset="0"/>
                <a:ea typeface="Aptos" panose="020B0004020202020204" pitchFamily="34" charset="0"/>
              </a:rPr>
              <a:t>We have a few logistical items to address before we begin our information session today. </a:t>
            </a:r>
          </a:p>
          <a:p>
            <a:pPr marL="0" marR="0" lvl="0" indent="0">
              <a:lnSpc>
                <a:spcPct val="115000"/>
              </a:lnSpc>
              <a:buFont typeface="Symbol" panose="05050102010706020507" pitchFamily="18" charset="2"/>
              <a:buNone/>
            </a:pPr>
            <a:endParaRPr lang="en-US" sz="1600" kern="10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600" kern="100">
                <a:effectLst/>
                <a:latin typeface="Calibri" panose="020F0502020204030204" pitchFamily="34" charset="0"/>
                <a:ea typeface="Aptos" panose="020B0004020202020204" pitchFamily="34" charset="0"/>
              </a:rPr>
              <a:t>First, please note that that this session is being recorded and will be placed on our website shortly after today’s event. Secondly, everyone’s mic has been muted during this time to minimize all background noise.</a:t>
            </a:r>
          </a:p>
          <a:p>
            <a:pPr marL="0" marR="0" lvl="0" indent="0">
              <a:lnSpc>
                <a:spcPct val="115000"/>
              </a:lnSpc>
              <a:buFont typeface="Symbol" panose="05050102010706020507" pitchFamily="18" charset="2"/>
              <a:buNone/>
            </a:pPr>
            <a:endParaRPr lang="en-US" sz="1600" kern="10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600" kern="100">
                <a:effectLst/>
                <a:latin typeface="Calibri" panose="020F0502020204030204" pitchFamily="34" charset="0"/>
                <a:ea typeface="Aptos" panose="020B0004020202020204" pitchFamily="34" charset="0"/>
              </a:rPr>
              <a:t>Next Slide…</a:t>
            </a:r>
          </a:p>
          <a:p>
            <a:endParaRPr lang="en-US" sz="1600"/>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a:t>
            </a:fld>
            <a:endParaRPr lang="en-US"/>
          </a:p>
        </p:txBody>
      </p:sp>
    </p:spTree>
    <p:extLst>
      <p:ext uri="{BB962C8B-B14F-4D97-AF65-F5344CB8AC3E}">
        <p14:creationId xmlns:p14="http://schemas.microsoft.com/office/powerpoint/2010/main" val="401476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This funding opportunity will provide 20 three-year grants of up to $300,000 ($100,000 per year) to eligible safety-net organizations that improve access to existing mental health services, oral health services, or both for children enrolled in the Medicaid program.</a:t>
            </a:r>
          </a:p>
          <a:p>
            <a:endParaRPr lang="en-US"/>
          </a:p>
          <a:p>
            <a:r>
              <a:rPr lang="en-US"/>
              <a:t>In order to be eligible for funding, your organization must currently offer either mental health or oral health services, or both, to children enrolled in the Medicaid program. Please note that applicants </a:t>
            </a:r>
            <a:r>
              <a:rPr lang="en-US" i="1"/>
              <a:t>are not</a:t>
            </a:r>
            <a:r>
              <a:rPr lang="en-US" i="0"/>
              <a:t> required to offer both children’s mental and oral health services to be eligible for funding – nor are you required to submit a proposal detailing how funding will support both oral and mental health services. With that said, a</a:t>
            </a:r>
            <a:r>
              <a:rPr lang="en-US" sz="1200" b="0" kern="1200">
                <a:solidFill>
                  <a:schemeClr val="tx1"/>
                </a:solidFill>
                <a:effectLst/>
                <a:latin typeface="+mn-lt"/>
                <a:ea typeface="+mn-ea"/>
                <a:cs typeface="+mn-cs"/>
              </a:rPr>
              <a:t>pplications that propose strategies integrating both mental and oral health will also be considered.</a:t>
            </a:r>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10</a:t>
            </a:fld>
            <a:endParaRPr lang="en-US"/>
          </a:p>
        </p:txBody>
      </p:sp>
    </p:spTree>
    <p:extLst>
      <p:ext uri="{BB962C8B-B14F-4D97-AF65-F5344CB8AC3E}">
        <p14:creationId xmlns:p14="http://schemas.microsoft.com/office/powerpoint/2010/main" val="152890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There are some important definitions that I would like to cover as you begin to think about submitting a proposal to this initiative.</a:t>
            </a:r>
          </a:p>
          <a:p>
            <a:endParaRPr lang="en-US"/>
          </a:p>
          <a:p>
            <a:r>
              <a:rPr lang="en-US"/>
              <a:t>First, what is the healthcare “safety net” mentioned throughout the application? We know that there are several definitions of the safety-net, but for this initiative ILCHF is defining it as providers and entities serving as the default system of care for individuals who are un- or underinsured, Medicaid beneficiaries, or are from vulnerable communities requiring special services. Providers that offer healthcare services in the safety net include, but are not limited to, certified safety net hospitals, community health centers, federally qualified health centers, certified community behavioral health clinics, community mental health centers, local health departments, and schools offering healthcare services.</a:t>
            </a:r>
          </a:p>
          <a:p>
            <a:endParaRPr lang="en-US"/>
          </a:p>
          <a:p>
            <a:r>
              <a:rPr lang="en-US"/>
              <a:t>Next, what “community-based organizations” are eligible to apply? Community-based organizations (CBOs) are local public or private nonprofit organizations that are driven by community residents and address various needs within their community by providing widespread services and resources. </a:t>
            </a:r>
          </a:p>
          <a:p>
            <a:endParaRPr lang="en-US"/>
          </a:p>
          <a:p>
            <a:r>
              <a:rPr lang="en-US"/>
              <a:t>Examples of community-based organizations that are eligible to apply for this grant opportunity include, but are not limited to, care coordination and support organizations, community-behavioral health clinics, mobile dental clinics, community health coalitions, and others serving children who currently enrolled in Medicaid. </a:t>
            </a:r>
          </a:p>
          <a:p>
            <a:endParaRPr lang="en-US"/>
          </a:p>
          <a:p>
            <a:r>
              <a:rPr lang="en-US"/>
              <a:t>If you have any questions about your organization’s eligibility for this grant opportunity, please contact ILCHF. We will share our contact information at the end of this webinar. </a:t>
            </a:r>
          </a:p>
        </p:txBody>
      </p:sp>
      <p:sp>
        <p:nvSpPr>
          <p:cNvPr id="4" name="Slide Number Placeholder 3"/>
          <p:cNvSpPr>
            <a:spLocks noGrp="1"/>
          </p:cNvSpPr>
          <p:nvPr>
            <p:ph type="sldNum" sz="quarter" idx="5"/>
          </p:nvPr>
        </p:nvSpPr>
        <p:spPr/>
        <p:txBody>
          <a:bodyPr/>
          <a:lstStyle/>
          <a:p>
            <a:fld id="{AF205AED-39A6-4892-95FE-82B407771E81}" type="slidenum">
              <a:rPr lang="en-US" smtClean="0"/>
              <a:t>11</a:t>
            </a:fld>
            <a:endParaRPr lang="en-US"/>
          </a:p>
        </p:txBody>
      </p:sp>
    </p:spTree>
    <p:extLst>
      <p:ext uri="{BB962C8B-B14F-4D97-AF65-F5344CB8AC3E}">
        <p14:creationId xmlns:p14="http://schemas.microsoft.com/office/powerpoint/2010/main" val="251859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There are a lot of ways to leverage this funding opportunity to sustain and enhance existing mental health services or oral health services. </a:t>
            </a:r>
          </a:p>
          <a:p>
            <a:endParaRPr lang="en-US"/>
          </a:p>
          <a:p>
            <a:r>
              <a:rPr lang="en-US"/>
              <a:t>Here we have some examples of potential projects that would be eligible for funding, but please note that this is not an exhaustive list. Examples include:</a:t>
            </a:r>
          </a:p>
          <a:p>
            <a:endParaRPr lang="en-US"/>
          </a:p>
          <a:p>
            <a:pPr marL="171450" lvl="0" indent="-171450">
              <a:buFont typeface="Arial" panose="020B0604020202020204" pitchFamily="34" charset="0"/>
              <a:buChar char="•"/>
            </a:pPr>
            <a:r>
              <a:rPr lang="en-US" sz="1200" kern="1200">
                <a:solidFill>
                  <a:schemeClr val="tx1"/>
                </a:solidFill>
                <a:effectLst/>
                <a:latin typeface="+mn-lt"/>
                <a:ea typeface="+mn-ea"/>
                <a:cs typeface="+mn-cs"/>
              </a:rPr>
              <a:t>Supporting ongoing current mental or oral health services through direct service provision to children.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Acquiring additional equipment or completing minor construction projects to enhance the array of mental health services or oral health services provided to children.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Hiring and/or training community health workers, care navigators, or care coordinators to assist families with accessing mental or oral health services and resources.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Delivering mental or oral health education and integrated preventive care services to children and parents/caregivers during primary care visits.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Co-locating mental or oral health services in primary care settings, schools, or community settings where children spend a significant amount of time.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Establishing linkages between oral and mental health services in co-located settings.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Enhancing family referrals to mental or oral health service providers accepting Medicaid.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Expanding a linguistically and culturally representative workforce that reflects community demographics.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Addressing barriers to accessing and utilizing mental health or oral health services.</a:t>
            </a:r>
          </a:p>
          <a:p>
            <a:endParaRPr lang="en-US"/>
          </a:p>
          <a:p>
            <a:r>
              <a:rPr lang="en-US"/>
              <a:t>If any of these ideas sound like they could benefit your organization and support the work you are doing for our state’s children, please consider applying!</a:t>
            </a:r>
          </a:p>
        </p:txBody>
      </p:sp>
      <p:sp>
        <p:nvSpPr>
          <p:cNvPr id="4" name="Slide Number Placeholder 3"/>
          <p:cNvSpPr>
            <a:spLocks noGrp="1"/>
          </p:cNvSpPr>
          <p:nvPr>
            <p:ph type="sldNum" sz="quarter" idx="5"/>
          </p:nvPr>
        </p:nvSpPr>
        <p:spPr/>
        <p:txBody>
          <a:bodyPr/>
          <a:lstStyle/>
          <a:p>
            <a:fld id="{AF205AED-39A6-4892-95FE-82B407771E81}" type="slidenum">
              <a:rPr lang="en-US" smtClean="0"/>
              <a:t>12</a:t>
            </a:fld>
            <a:endParaRPr lang="en-US"/>
          </a:p>
        </p:txBody>
      </p:sp>
    </p:spTree>
    <p:extLst>
      <p:ext uri="{BB962C8B-B14F-4D97-AF65-F5344CB8AC3E}">
        <p14:creationId xmlns:p14="http://schemas.microsoft.com/office/powerpoint/2010/main" val="97889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(Zach)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ILCHF intends to award 20 three-year grants of up to $300,000 each through this initiative. In recognition of the importance of advancing both children’s mental and oral health, ILCHF anticipates awarding approximately 10 grants focused on children’s mental health and 10 grants focused on children’s oral health. Applications that propose strategies integrating both mental and oral health will also be considered, which could result in fewer grant awards being made exclusively to either focus area.</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Additionally, ILCHF intends to ensure geographic representation across its seven funding regions by awarding at least two grants in each region. To promote equitable access to funding opportunities, only one application will be accepted per organization. </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13</a:t>
            </a:fld>
            <a:endParaRPr lang="en-US"/>
          </a:p>
        </p:txBody>
      </p:sp>
    </p:spTree>
    <p:extLst>
      <p:ext uri="{BB962C8B-B14F-4D97-AF65-F5344CB8AC3E}">
        <p14:creationId xmlns:p14="http://schemas.microsoft.com/office/powerpoint/2010/main" val="384858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Please note that preference may be given to organizations:</a:t>
            </a:r>
          </a:p>
          <a:p>
            <a:endParaRPr lang="en-US"/>
          </a:p>
          <a:p>
            <a:pPr marL="171450" indent="-171450">
              <a:buFont typeface="Arial" panose="020B0604020202020204" pitchFamily="34" charset="0"/>
              <a:buChar char="•"/>
            </a:pPr>
            <a:r>
              <a:rPr lang="en-US" sz="1200" kern="1200">
                <a:solidFill>
                  <a:schemeClr val="tx1"/>
                </a:solidFill>
                <a:effectLst/>
                <a:latin typeface="+mn-lt"/>
                <a:ea typeface="+mn-ea"/>
                <a:cs typeface="+mn-cs"/>
              </a:rPr>
              <a:t>Serving a federally designated Mental or Dental Health Professional Shortage Area. To learn if your county is located in a HPSA, go to Data.HRSA.gov.</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With demonstrated experience in coordinating and collaborating with organizations to expand service utilization by children and families to mental health or oral health services. That includes establishing linkages between services in co-located settings, enhancing referrals to providers, etc.</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That bill Medicaid for over 50% of children’s mental health or oral health services. </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14</a:t>
            </a:fld>
            <a:endParaRPr lang="en-US"/>
          </a:p>
        </p:txBody>
      </p:sp>
    </p:spTree>
    <p:extLst>
      <p:ext uri="{BB962C8B-B14F-4D97-AF65-F5344CB8AC3E}">
        <p14:creationId xmlns:p14="http://schemas.microsoft.com/office/powerpoint/2010/main" val="314520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Grant recipients will be announced in August. There will be three payments associated with this grant. The first payment will occur on or before October 15, 2026 with subsequent payments occurring on October 15, 2027 and October 15, 2028. </a:t>
            </a:r>
          </a:p>
          <a:p>
            <a:endParaRPr lang="en-US"/>
          </a:p>
          <a:p>
            <a:r>
              <a:rPr lang="en-US"/>
              <a:t>The grant period will be from November 1st, 2026 – October 31st, 2029. The grant period cannot begin prior to November 1, 2026, to account for the administrative processing and disbursement of grant funds to an organization following the proposal’s approval by the ILCHF Board of Directors. </a:t>
            </a:r>
          </a:p>
          <a:p>
            <a:endParaRPr lang="en-US"/>
          </a:p>
          <a:p>
            <a:r>
              <a:rPr lang="en-US"/>
              <a:t>There will be 3 reporting requirements associated with this grant. A progress report delineating activities, requested project data, and expenditures will be due on November 30, 2027. A second progress report will be due on November 30, 2028. A final report will be due on January 31, 2030.</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15</a:t>
            </a:fld>
            <a:endParaRPr lang="en-US"/>
          </a:p>
        </p:txBody>
      </p:sp>
    </p:spTree>
    <p:extLst>
      <p:ext uri="{BB962C8B-B14F-4D97-AF65-F5344CB8AC3E}">
        <p14:creationId xmlns:p14="http://schemas.microsoft.com/office/powerpoint/2010/main" val="346609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This table summarizes the logistical information related to this funding opportunity. All applications will be due by Friday, May 8, 2026 at 5:00pm CDT. </a:t>
            </a:r>
          </a:p>
        </p:txBody>
      </p:sp>
      <p:sp>
        <p:nvSpPr>
          <p:cNvPr id="4" name="Slide Number Placeholder 3"/>
          <p:cNvSpPr>
            <a:spLocks noGrp="1"/>
          </p:cNvSpPr>
          <p:nvPr>
            <p:ph type="sldNum" sz="quarter" idx="5"/>
          </p:nvPr>
        </p:nvSpPr>
        <p:spPr/>
        <p:txBody>
          <a:bodyPr/>
          <a:lstStyle/>
          <a:p>
            <a:fld id="{AF205AED-39A6-4892-95FE-82B407771E81}" type="slidenum">
              <a:rPr lang="en-US" smtClean="0"/>
              <a:t>16</a:t>
            </a:fld>
            <a:endParaRPr lang="en-US"/>
          </a:p>
        </p:txBody>
      </p:sp>
    </p:spTree>
    <p:extLst>
      <p:ext uri="{BB962C8B-B14F-4D97-AF65-F5344CB8AC3E}">
        <p14:creationId xmlns:p14="http://schemas.microsoft.com/office/powerpoint/2010/main" val="370806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p:txBody>
      </p:sp>
      <p:sp>
        <p:nvSpPr>
          <p:cNvPr id="4" name="Slide Number Placeholder 3"/>
          <p:cNvSpPr>
            <a:spLocks noGrp="1"/>
          </p:cNvSpPr>
          <p:nvPr>
            <p:ph type="sldNum" sz="quarter" idx="5"/>
          </p:nvPr>
        </p:nvSpPr>
        <p:spPr/>
        <p:txBody>
          <a:bodyPr/>
          <a:lstStyle/>
          <a:p>
            <a:fld id="{AF205AED-39A6-4892-95FE-82B407771E81}" type="slidenum">
              <a:rPr lang="en-US" smtClean="0"/>
              <a:t>17</a:t>
            </a:fld>
            <a:endParaRPr lang="en-US"/>
          </a:p>
        </p:txBody>
      </p:sp>
    </p:spTree>
    <p:extLst>
      <p:ext uri="{BB962C8B-B14F-4D97-AF65-F5344CB8AC3E}">
        <p14:creationId xmlns:p14="http://schemas.microsoft.com/office/powerpoint/2010/main" val="446121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(Zach)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move to a Q&amp;A session I wanted briefly discuss the application process for this RFP.</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18</a:t>
            </a:fld>
            <a:endParaRPr lang="en-US"/>
          </a:p>
        </p:txBody>
      </p:sp>
    </p:spTree>
    <p:extLst>
      <p:ext uri="{BB962C8B-B14F-4D97-AF65-F5344CB8AC3E}">
        <p14:creationId xmlns:p14="http://schemas.microsoft.com/office/powerpoint/2010/main" val="1806663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(Zach)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Prior to beginning the online application process: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Be sure you have read the RFP thoroughly and are certain your organization and/or initiative qualify for the funding being offered.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Make sure you have your organization’s Employer Identification Number (EIN) from either the most recent IRS Form 990 or IRS Determination Letter ready when you enter the system. You will need it to establish your application file.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If you do not have an EIN because, for example, you are not a non-profit organization, please contact me at ZacharyWilder@ilchf.org so that we can discuss alternative options to access the application. </a:t>
            </a:r>
          </a:p>
          <a:p>
            <a:pPr marL="0" indent="0">
              <a:buFontTx/>
              <a:buNone/>
            </a:pP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19</a:t>
            </a:fld>
            <a:endParaRPr lang="en-US"/>
          </a:p>
        </p:txBody>
      </p:sp>
    </p:spTree>
    <p:extLst>
      <p:ext uri="{BB962C8B-B14F-4D97-AF65-F5344CB8AC3E}">
        <p14:creationId xmlns:p14="http://schemas.microsoft.com/office/powerpoint/2010/main" val="61067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pPr marL="0" marR="0" lvl="0" indent="0">
              <a:lnSpc>
                <a:spcPct val="115000"/>
              </a:lnSpc>
              <a:buFont typeface="Symbol" panose="05050102010706020507" pitchFamily="18" charset="2"/>
              <a:buNone/>
            </a:pPr>
            <a:r>
              <a:rPr lang="en-US" sz="1800" kern="100">
                <a:effectLst/>
                <a:latin typeface="Calibri" panose="020F0502020204030204" pitchFamily="34" charset="0"/>
                <a:ea typeface="Aptos" panose="020B0004020202020204" pitchFamily="34" charset="0"/>
              </a:rPr>
              <a:t>(Marissa)</a:t>
            </a:r>
          </a:p>
          <a:p>
            <a:pPr marL="0" marR="0" lvl="0" indent="0">
              <a:lnSpc>
                <a:spcPct val="115000"/>
              </a:lnSpc>
              <a:buFont typeface="Symbol" panose="05050102010706020507" pitchFamily="18" charset="2"/>
              <a:buNone/>
            </a:pPr>
            <a:endParaRPr lang="en-US" sz="1800" kern="10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a:effectLst/>
                <a:latin typeface="Calibri" panose="020F0502020204030204" pitchFamily="34" charset="0"/>
                <a:ea typeface="Aptos" panose="020B0004020202020204" pitchFamily="34" charset="0"/>
              </a:rPr>
              <a:t>We are also offering interpretation services for our Spanish-speaking attendees today.  </a:t>
            </a:r>
            <a:br>
              <a:rPr lang="en-US" sz="1800" kern="100">
                <a:effectLst/>
                <a:latin typeface="Calibri" panose="020F0502020204030204" pitchFamily="34" charset="0"/>
                <a:ea typeface="Aptos" panose="020B0004020202020204" pitchFamily="34" charset="0"/>
              </a:rPr>
            </a:br>
            <a:endParaRPr lang="en-US" sz="1800" kern="10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a:effectLst/>
                <a:latin typeface="Calibri" panose="020F0502020204030204" pitchFamily="34" charset="0"/>
                <a:ea typeface="Aptos" panose="020B0004020202020204" pitchFamily="34" charset="0"/>
              </a:rPr>
              <a:t>To access the interpretation room from a laptop or desktop computer, please click the Globe icon located at the bottom of your screen that is entitled “Interpretation” and select “Spanish.” In addition, please select “Mute Original Audio.” </a:t>
            </a:r>
            <a:br>
              <a:rPr lang="en-US" sz="1800" kern="100">
                <a:effectLst/>
                <a:latin typeface="Calibri" panose="020F0502020204030204" pitchFamily="34" charset="0"/>
                <a:ea typeface="Aptos" panose="020B0004020202020204" pitchFamily="34" charset="0"/>
              </a:rPr>
            </a:br>
            <a:endParaRPr lang="en-US" sz="1800" i="1" kern="100">
              <a:effectLst/>
              <a:latin typeface="Calibri" panose="020F0502020204030204" pitchFamily="34" charset="0"/>
              <a:ea typeface="Aptos" panose="020B0004020202020204" pitchFamily="34" charset="0"/>
            </a:endParaRPr>
          </a:p>
          <a:p>
            <a:pPr marL="0" marR="0" lvl="0" indent="0">
              <a:lnSpc>
                <a:spcPct val="115000"/>
              </a:lnSpc>
              <a:spcAft>
                <a:spcPts val="800"/>
              </a:spcAft>
              <a:buFont typeface="Symbol" panose="05050102010706020507" pitchFamily="18" charset="2"/>
              <a:buNone/>
            </a:pPr>
            <a:r>
              <a:rPr lang="en-US" sz="1800" kern="100">
                <a:effectLst/>
                <a:latin typeface="Calibri" panose="020F0502020204030204" pitchFamily="34" charset="0"/>
                <a:ea typeface="Aptos" panose="020B0004020202020204" pitchFamily="34" charset="0"/>
              </a:rPr>
              <a:t>We will now launch the interpretation room and allow a moment for attendees to join that channel. </a:t>
            </a:r>
          </a:p>
          <a:p>
            <a:pPr marL="0" marR="0" lvl="0" indent="0">
              <a:lnSpc>
                <a:spcPct val="115000"/>
              </a:lnSpc>
              <a:spcAft>
                <a:spcPts val="800"/>
              </a:spcAft>
              <a:buFont typeface="Symbol" panose="05050102010706020507" pitchFamily="18" charset="2"/>
              <a:buNone/>
            </a:pPr>
            <a:endParaRPr lang="en-US" sz="1800" kern="100">
              <a:effectLst/>
              <a:latin typeface="Calibri" panose="020F0502020204030204" pitchFamily="34" charset="0"/>
              <a:ea typeface="Aptos" panose="020B0004020202020204" pitchFamily="34" charset="0"/>
            </a:endParaRPr>
          </a:p>
          <a:p>
            <a:pPr marL="0" marR="0" lvl="0" indent="0">
              <a:lnSpc>
                <a:spcPct val="115000"/>
              </a:lnSpc>
              <a:spcAft>
                <a:spcPts val="800"/>
              </a:spcAft>
              <a:buFont typeface="Symbol" panose="05050102010706020507" pitchFamily="18" charset="2"/>
              <a:buNone/>
            </a:pPr>
            <a:r>
              <a:rPr lang="en-US" sz="1800" kern="100">
                <a:effectLst/>
                <a:latin typeface="Calibri" panose="020F0502020204030204" pitchFamily="34" charset="0"/>
                <a:ea typeface="Aptos" panose="020B0004020202020204" pitchFamily="34" charset="0"/>
              </a:rPr>
              <a:t>Next Slide</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71649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(Zach)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access the application, go to ILCHF.org, click grantees &amp; applicants at the top of the screen, and then select Open RFPs. Once on the Open RFPs page scroll down to the “Bright Minds, Bright Smiles” initiative and click “On-Line RFP Application.”</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20</a:t>
            </a:fld>
            <a:endParaRPr lang="en-US"/>
          </a:p>
        </p:txBody>
      </p:sp>
    </p:spTree>
    <p:extLst>
      <p:ext uri="{BB962C8B-B14F-4D97-AF65-F5344CB8AC3E}">
        <p14:creationId xmlns:p14="http://schemas.microsoft.com/office/powerpoint/2010/main" val="2013058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Once you access the portal, you will be prompted to enter log-in information. If you are a returning applicant with an account you can simply enter your email address and password. If you are a new applicant you can select “New Applicant” which will bring you to a page where you can set up an account. Please note that only one person can access the application per organization and enter information in our online portal.</a:t>
            </a:r>
          </a:p>
          <a:p>
            <a:endParaRPr lang="en-US"/>
          </a:p>
          <a:p>
            <a:r>
              <a:rPr lang="en-US"/>
              <a:t>After entering this information you will be brought to the next screen where you will be asked to enter your tax id. This is how we can ensure that only one applicant is the lead per application. </a:t>
            </a:r>
          </a:p>
          <a:p>
            <a:endParaRPr lang="en-US"/>
          </a:p>
          <a:p>
            <a:r>
              <a:rPr lang="en-US"/>
              <a:t>Once that information is entered you will be brought to the next screen where you will gain access to the online application portal. As you can see, there are tabs for you to navigate and enter the requested information on the webpage. Note that there is an option to save and continue working on the application at a later time. You will also be able to review the total application prior to submitting.</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21</a:t>
            </a:fld>
            <a:endParaRPr lang="en-US"/>
          </a:p>
        </p:txBody>
      </p:sp>
    </p:spTree>
    <p:extLst>
      <p:ext uri="{BB962C8B-B14F-4D97-AF65-F5344CB8AC3E}">
        <p14:creationId xmlns:p14="http://schemas.microsoft.com/office/powerpoint/2010/main" val="3999122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Applicants will be required to complete the following sections</a:t>
            </a:r>
          </a:p>
          <a:p>
            <a:r>
              <a:rPr lang="en-US"/>
              <a:t>O Organization information, including a brief project abstract, organizational background, and contact information.</a:t>
            </a:r>
          </a:p>
          <a:p>
            <a:r>
              <a:rPr lang="en-US"/>
              <a:t>O A project details section that includes information about the community you serve, the need your project will address, and how funding for this grant will be utilized during the grant period</a:t>
            </a:r>
          </a:p>
          <a:p>
            <a:r>
              <a:rPr lang="en-US"/>
              <a:t>O Budget and budget narrative </a:t>
            </a:r>
          </a:p>
          <a:p>
            <a:r>
              <a:rPr lang="en-US"/>
              <a:t>O And then additional supplemental materials and financial information</a:t>
            </a:r>
          </a:p>
          <a:p>
            <a:endParaRPr lang="en-US"/>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22</a:t>
            </a:fld>
            <a:endParaRPr lang="en-US"/>
          </a:p>
        </p:txBody>
      </p:sp>
    </p:spTree>
    <p:extLst>
      <p:ext uri="{BB962C8B-B14F-4D97-AF65-F5344CB8AC3E}">
        <p14:creationId xmlns:p14="http://schemas.microsoft.com/office/powerpoint/2010/main" val="3594318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(Zach)</a:t>
            </a:r>
          </a:p>
          <a:p>
            <a:pPr lvl="0"/>
            <a:endParaRPr lang="en-U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Community Definition </a:t>
            </a:r>
            <a:r>
              <a:rPr lang="en-US" sz="1200" kern="1200">
                <a:solidFill>
                  <a:schemeClr val="tx1"/>
                </a:solidFill>
                <a:effectLst/>
                <a:latin typeface="+mn-lt"/>
                <a:ea typeface="+mn-ea"/>
                <a:cs typeface="+mn-cs"/>
              </a:rPr>
              <a:t>– “Please select the most appropriate designations for proposed work and the populations you plan to serve.”</a:t>
            </a:r>
            <a:br>
              <a:rPr lang="en-US" sz="12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Primary Geographic Area served – “Please select one option that best represents the area served.”</a:t>
            </a:r>
            <a:br>
              <a:rPr lang="en-US" sz="12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Please list all the counties included in the catchment area of the population you intend to serve.</a:t>
            </a:r>
            <a:br>
              <a:rPr lang="en-US" sz="12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Primary Age Group – “Indicate if the request is intended to primarily serve one of the age groups listed or will serve multiple age groups within the category. If the request will not directly serve children, then please select “not applicable.” A full description can be provided below.</a:t>
            </a:r>
            <a:endParaRPr lang="en-US" sz="14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None</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Infants/Toddlers (0-5)</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Children (6-13)</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Adolescents (14-18)</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Young Adults (19-21)</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Multiple</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Not applicable</a:t>
            </a:r>
            <a:endParaRPr lang="en-US" sz="14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4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Describe the demographics of the community to be served. Data provided could include, but is not limited to, socioeconomic status, number of students with IEPs, languages spoken, insurance coverage, unemployment, school district spending per pupil, population density, and age distribution. Discuss relevant health data if known for children and adults, substance use, average wait times for behavioral health services, etc. (250-word limit)</a:t>
            </a:r>
            <a:endParaRPr lang="en-US" sz="14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23</a:t>
            </a:fld>
            <a:endParaRPr lang="en-US"/>
          </a:p>
        </p:txBody>
      </p:sp>
    </p:spTree>
    <p:extLst>
      <p:ext uri="{BB962C8B-B14F-4D97-AF65-F5344CB8AC3E}">
        <p14:creationId xmlns:p14="http://schemas.microsoft.com/office/powerpoint/2010/main" val="461817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pPr lvl="0"/>
            <a:r>
              <a:rPr lang="en-US" sz="1200" kern="1200">
                <a:solidFill>
                  <a:schemeClr val="tx1"/>
                </a:solidFill>
                <a:effectLst/>
                <a:latin typeface="+mn-lt"/>
                <a:ea typeface="+mn-ea"/>
                <a:cs typeface="+mn-cs"/>
              </a:rPr>
              <a:t>Focus area – “Select the Focus Area that best describes the main focus of your project.”</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Mental Health</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Oral Health</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Both Oral Health and Mental Health</a:t>
            </a:r>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Program area - Select the Program Area that best describes the primary activity of your project.</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None</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Advocacy/Policy</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Direct Service</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Education</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Other</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Workforce Development</a:t>
            </a:r>
            <a:endParaRPr lang="en-US" sz="14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Research/Evaluation</a:t>
            </a:r>
            <a:endParaRPr lang="en-US" sz="14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205AED-39A6-4892-95FE-82B407771E81}" type="slidenum">
              <a:rPr lang="en-US" smtClean="0"/>
              <a:t>24</a:t>
            </a:fld>
            <a:endParaRPr lang="en-US"/>
          </a:p>
        </p:txBody>
      </p:sp>
    </p:spTree>
    <p:extLst>
      <p:ext uri="{BB962C8B-B14F-4D97-AF65-F5344CB8AC3E}">
        <p14:creationId xmlns:p14="http://schemas.microsoft.com/office/powerpoint/2010/main" val="1831231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(Zach)</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Population Served.  Number of unduplicated children to be served by this grant annually once fully operational. If applicable, please indicate numbers of unduplicated adults to be served as well.</a:t>
            </a:r>
          </a:p>
          <a:p>
            <a:r>
              <a:rPr lang="en-US" sz="1200" kern="1200">
                <a:solidFill>
                  <a:schemeClr val="tx1"/>
                </a:solidFill>
                <a:effectLst/>
                <a:latin typeface="+mn-lt"/>
                <a:ea typeface="+mn-ea"/>
                <a:cs typeface="+mn-cs"/>
              </a:rPr>
              <a:t> </a:t>
            </a:r>
          </a:p>
          <a:p>
            <a:pPr lvl="0"/>
            <a:r>
              <a:rPr lang="en-US" sz="1200" b="1" kern="1200">
                <a:solidFill>
                  <a:schemeClr val="tx1"/>
                </a:solidFill>
                <a:effectLst/>
                <a:latin typeface="+mn-lt"/>
                <a:ea typeface="+mn-ea"/>
                <a:cs typeface="+mn-cs"/>
              </a:rPr>
              <a:t>Project Narrative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Please describe the current children’s mental health and/or oral health services your organization provides. (250-word limit)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Please describe the need that your project will address. Be concise using potential sources of statistics/research specific to your geographic area and proposed population only. (250-word limit)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Please describe the work you will do to address the need outlined above. Please describe how grant funding will be used to sustain and/or expand existing children’s mental and/or oral health services. (500-word limit)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25</a:t>
            </a:fld>
            <a:endParaRPr lang="en-US"/>
          </a:p>
        </p:txBody>
      </p:sp>
    </p:spTree>
    <p:extLst>
      <p:ext uri="{BB962C8B-B14F-4D97-AF65-F5344CB8AC3E}">
        <p14:creationId xmlns:p14="http://schemas.microsoft.com/office/powerpoint/2010/main" val="3917350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(Zach)</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Please describe the site where mental and/or oral health services will be sustained or expanded including a description of co-located services, if appropriate. Additionally, please indicate the proposed staffing model and plans for recruitment of staff. (150-word limit)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Please describe how you will track the progress of the project, the timing involved, and how you will incorporate new learning into the project’s design. (150-word limit)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Please describe any established strategic partners and potential partners you will work with for this project and describe how they will be involved. (250-word limit)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26</a:t>
            </a:fld>
            <a:endParaRPr lang="en-US"/>
          </a:p>
        </p:txBody>
      </p:sp>
    </p:spTree>
    <p:extLst>
      <p:ext uri="{BB962C8B-B14F-4D97-AF65-F5344CB8AC3E}">
        <p14:creationId xmlns:p14="http://schemas.microsoft.com/office/powerpoint/2010/main" val="1130286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a:r>
              <a:rPr lang="en-US" sz="2000"/>
              <a:t>(Zach)</a:t>
            </a:r>
          </a:p>
          <a:p>
            <a:pPr lvl="0"/>
            <a:endParaRPr lang="en-US" sz="2000"/>
          </a:p>
          <a:p>
            <a:pPr lvl="0"/>
            <a:r>
              <a:rPr lang="en-US" sz="2000"/>
              <a:t>Please describe how you envision the project, once developed, being sustained over the long-term utilizing existing infrastructure. (150-word limit)</a:t>
            </a:r>
            <a:br>
              <a:rPr lang="en-US" sz="2000"/>
            </a:br>
            <a:endParaRPr lang="en-US" sz="2000"/>
          </a:p>
          <a:p>
            <a:pPr lvl="0"/>
            <a:r>
              <a:rPr lang="en-US" sz="2000"/>
              <a:t>If another fund decides to partner in terms of funding applications, we would like to have the ability to share your application with them. We will not share your application without your permission to do so. Please select the response which reflects your level of interest in providing permission for us to share your application with an interested funder.</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Please do not share our application.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Please share our application.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Please contact us to discuss the possibility of sharing our application.</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27</a:t>
            </a:fld>
            <a:endParaRPr lang="en-US"/>
          </a:p>
        </p:txBody>
      </p:sp>
    </p:spTree>
    <p:extLst>
      <p:ext uri="{BB962C8B-B14F-4D97-AF65-F5344CB8AC3E}">
        <p14:creationId xmlns:p14="http://schemas.microsoft.com/office/powerpoint/2010/main" val="162356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Aptos" panose="020B0004020202020204" pitchFamily="34" charset="0"/>
              </a:rPr>
              <a:t>(Zach)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Aptos" panose="020B0004020202020204" pitchFamily="34" charset="0"/>
              </a:rPr>
              <a:t>With regards to the budget, we will ask that you complete ILCHF’s three-year budget template detailing how ILCHF grant funding will be used throughout the grant period. Examples of eligible costs include: staff time to develop and/or administer program, professional development and other training, travel time, meeting expenses, communications expenses, materials/supplies, and equipment. </a:t>
            </a:r>
            <a:br>
              <a:rPr lang="en-US" sz="1200">
                <a:effectLst/>
                <a:latin typeface="Calibri" panose="020F0502020204030204" pitchFamily="34" charset="0"/>
                <a:ea typeface="Aptos" panose="020B0004020202020204" pitchFamily="34" charset="0"/>
              </a:rPr>
            </a:br>
            <a:br>
              <a:rPr lang="en-US" sz="1200">
                <a:effectLst/>
                <a:latin typeface="Calibri" panose="020F0502020204030204" pitchFamily="34" charset="0"/>
                <a:ea typeface="Aptos" panose="020B0004020202020204" pitchFamily="34" charset="0"/>
              </a:rPr>
            </a:br>
            <a:r>
              <a:rPr lang="en-US" sz="1200">
                <a:effectLst/>
                <a:latin typeface="Calibri" panose="020F0502020204030204" pitchFamily="34" charset="0"/>
                <a:ea typeface="Aptos" panose="020B0004020202020204" pitchFamily="34" charset="0"/>
              </a:rPr>
              <a:t>Then, please provide a budget narrative that delineates details associated with the budget, clarifies calculations leading to the budget numbers, and provides details that do not fit within the budget template. For every line item that you are requesting funds for there should be an explanation as to how those funds will be used.</a:t>
            </a:r>
            <a:endParaRPr lang="en-US"/>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28</a:t>
            </a:fld>
            <a:endParaRPr lang="en-US"/>
          </a:p>
        </p:txBody>
      </p:sp>
    </p:spTree>
    <p:extLst>
      <p:ext uri="{BB962C8B-B14F-4D97-AF65-F5344CB8AC3E}">
        <p14:creationId xmlns:p14="http://schemas.microsoft.com/office/powerpoint/2010/main" val="4242303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Finally, we will ask that you submit a:</a:t>
            </a:r>
          </a:p>
          <a:p>
            <a:endParaRPr lang="en-US"/>
          </a:p>
          <a:p>
            <a:pPr marL="171450" indent="-171450">
              <a:buFontTx/>
              <a:buChar char="-"/>
            </a:pPr>
            <a:r>
              <a:rPr lang="en-US"/>
              <a:t>Aforementioned 3-year budget template</a:t>
            </a:r>
          </a:p>
          <a:p>
            <a:pPr marL="171450" indent="-171450">
              <a:buFontTx/>
              <a:buChar char="-"/>
            </a:pPr>
            <a:r>
              <a:rPr lang="en-US"/>
              <a:t>Officer’s Certification Form signed by the CEO/President or Department Chair</a:t>
            </a:r>
          </a:p>
          <a:p>
            <a:pPr marL="171450" indent="-171450">
              <a:buFontTx/>
              <a:buChar char="-"/>
            </a:pPr>
            <a:r>
              <a:rPr lang="en-US"/>
              <a:t>IRS Letter of Exemption indicating you are a non-profit organization</a:t>
            </a:r>
          </a:p>
          <a:p>
            <a:pPr marL="171450" indent="-171450">
              <a:buFontTx/>
              <a:buChar char="-"/>
            </a:pPr>
            <a:r>
              <a:rPr lang="en-US"/>
              <a:t>Most recent IRS Form 990</a:t>
            </a:r>
          </a:p>
          <a:p>
            <a:pPr marL="171450" indent="-171450">
              <a:buFontTx/>
              <a:buChar char="-"/>
            </a:pPr>
            <a:r>
              <a:rPr lang="en-US"/>
              <a:t>Most recent AG IL 990</a:t>
            </a:r>
          </a:p>
          <a:p>
            <a:pPr marL="171450" indent="-171450">
              <a:buFontTx/>
              <a:buChar char="-"/>
            </a:pPr>
            <a:r>
              <a:rPr lang="en-US"/>
              <a:t>Most recent audited financial statements</a:t>
            </a:r>
          </a:p>
          <a:p>
            <a:pPr marL="171450" indent="-171450">
              <a:buFontTx/>
              <a:buChar char="-"/>
            </a:pPr>
            <a:r>
              <a:rPr lang="en-US"/>
              <a:t>Board of Directors list for applicant organization</a:t>
            </a:r>
          </a:p>
          <a:p>
            <a:endParaRPr lang="en-US"/>
          </a:p>
          <a:p>
            <a:r>
              <a:rPr lang="en-US"/>
              <a:t>If any of these items do not apply to your organization, please attach a note in its place that briefly explains why the document won’t be provided.</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29</a:t>
            </a:fld>
            <a:endParaRPr lang="en-US"/>
          </a:p>
        </p:txBody>
      </p:sp>
    </p:spTree>
    <p:extLst>
      <p:ext uri="{BB962C8B-B14F-4D97-AF65-F5344CB8AC3E}">
        <p14:creationId xmlns:p14="http://schemas.microsoft.com/office/powerpoint/2010/main" val="261480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(Marissa)</a:t>
            </a:r>
          </a:p>
          <a:p>
            <a:endParaRPr lang="en-US"/>
          </a:p>
          <a:p>
            <a:r>
              <a:rPr lang="en-US"/>
              <a:t>Good Afternoon and thank you again for joining us for the Bright Minds, Bright Smiles: Mental and Oral Health Integration Initiative information session. We are glad that you can join us today and we look forward to sharing this exciting initiative with you. My name is Marissa Sanders, and I am the Senior Program Officer for Oral Health &amp; Other initiatives. </a:t>
            </a:r>
          </a:p>
          <a:p>
            <a:endParaRPr lang="en-US"/>
          </a:p>
          <a:p>
            <a:r>
              <a:rPr lang="en-US"/>
              <a:t>Our goal today is to provide you with background information regarding the ILCHF, the purpose of this grant initiative, and detailed information regarding this funding opportunity and the application process. In addition, we want to ensure we answer any question that you may have so we will dedicate time at the end of the informational session to answer questions. Please feel free to enter your questions into the Q&amp;A function located at the bottom of your screen throughout the session, and we will answer them at the designated time. </a:t>
            </a:r>
          </a:p>
          <a:p>
            <a:endParaRPr lang="en-US"/>
          </a:p>
          <a:p>
            <a:r>
              <a:rPr lang="en-US"/>
              <a:t>With this in mind, we will move ahead with a little more about our organization…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3</a:t>
            </a:fld>
            <a:endParaRPr lang="en-US"/>
          </a:p>
        </p:txBody>
      </p:sp>
    </p:spTree>
    <p:extLst>
      <p:ext uri="{BB962C8B-B14F-4D97-AF65-F5344CB8AC3E}">
        <p14:creationId xmlns:p14="http://schemas.microsoft.com/office/powerpoint/2010/main" val="2214479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90AC6-9AED-3A2F-08E2-5FACB40A7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D832A-7F3B-6713-85EC-22D7FB3E87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A375B8-57E7-F513-7C56-9E71A05737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(Zach)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will now transition into the Q&amp;A portion of today’s info-session. As a reminder, questions can be submitted to the Q&amp;A box located at the bottom of the screen. And as you begin to type your questions, we wanted to review a few frequently asked questions that we have already received or anticipate receiving related to this funding opportunity.</a:t>
            </a:r>
          </a:p>
          <a:p>
            <a:endParaRPr lang="en-US"/>
          </a:p>
        </p:txBody>
      </p:sp>
      <p:sp>
        <p:nvSpPr>
          <p:cNvPr id="4" name="Slide Number Placeholder 3">
            <a:extLst>
              <a:ext uri="{FF2B5EF4-FFF2-40B4-BE49-F238E27FC236}">
                <a16:creationId xmlns:a16="http://schemas.microsoft.com/office/drawing/2014/main" id="{D6044BA4-5674-1571-7992-9BB3955A22AD}"/>
              </a:ext>
            </a:extLst>
          </p:cNvPr>
          <p:cNvSpPr>
            <a:spLocks noGrp="1"/>
          </p:cNvSpPr>
          <p:nvPr>
            <p:ph type="sldNum" sz="quarter" idx="5"/>
          </p:nvPr>
        </p:nvSpPr>
        <p:spPr/>
        <p:txBody>
          <a:bodyPr/>
          <a:lstStyle/>
          <a:p>
            <a:fld id="{AF205AED-39A6-4892-95FE-82B407771E81}" type="slidenum">
              <a:rPr lang="en-US" smtClean="0"/>
              <a:t>30</a:t>
            </a:fld>
            <a:endParaRPr lang="en-US"/>
          </a:p>
        </p:txBody>
      </p:sp>
    </p:spTree>
    <p:extLst>
      <p:ext uri="{BB962C8B-B14F-4D97-AF65-F5344CB8AC3E}">
        <p14:creationId xmlns:p14="http://schemas.microsoft.com/office/powerpoint/2010/main" val="9281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My organization does not currently offer mental health services or oral health services to children enrolled in Medicaid in Illinois. Am I eligible to apply? </a:t>
            </a:r>
          </a:p>
          <a:p>
            <a:endParaRPr lang="en-US"/>
          </a:p>
          <a:p>
            <a:r>
              <a:rPr lang="en-US"/>
              <a:t>- This funding opportunity is not available to organizations that do not currently offer mental health services or oral health services to children enrolled in Medicaid in Illinois. Organizations are not required to currently offer both oral health and mental health services to be eligible to apply. </a:t>
            </a:r>
          </a:p>
          <a:p>
            <a:endParaRPr lang="en-US"/>
          </a:p>
          <a:p>
            <a:r>
              <a:rPr lang="en-US"/>
              <a:t>Does the organization have to serve the entire ILCHF funding region? </a:t>
            </a:r>
          </a:p>
          <a:p>
            <a:endParaRPr lang="en-US"/>
          </a:p>
          <a:p>
            <a:pPr marL="171450" indent="-171450">
              <a:buFontTx/>
              <a:buChar char="-"/>
            </a:pPr>
            <a:r>
              <a:rPr lang="en-US"/>
              <a:t>No. The goal is to fund organizations located and/or operating across each ILCHF funding region. Activities may be focused on a particular geographic area, county, or community. </a:t>
            </a:r>
          </a:p>
          <a:p>
            <a:pPr marL="171450" indent="-171450">
              <a:buFontTx/>
              <a:buChar char="-"/>
            </a:pPr>
            <a:endParaRPr lang="en-US"/>
          </a:p>
          <a:p>
            <a:r>
              <a:rPr lang="en-US" sz="2000"/>
              <a:t>My organization provides mental health or oral health services to Medicaid eligible, or uninsured children but we do not currently bill Medicaid. Is my organization eligible for this RFP?</a:t>
            </a:r>
            <a:br>
              <a:rPr lang="en-US" sz="2000"/>
            </a:br>
            <a:endParaRPr lang="en-US" sz="2000"/>
          </a:p>
          <a:p>
            <a:pPr lvl="0">
              <a:buFont typeface="Courier New" panose="02070309020205020404" pitchFamily="49" charset="0"/>
              <a:buNone/>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 Yes. You are not required to bill Medicaid to be an eligible organization. Your application should demonstrate that you provide services to children enrolled in Medicaid.</a:t>
            </a:r>
          </a:p>
          <a:p>
            <a:pPr marL="285750" indent="-285750">
              <a:buFontTx/>
              <a:buChar char="-"/>
            </a:pPr>
            <a:endParaRPr lang="en-US" sz="18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a:t>What is the maximum amount of funding that can be allocated towards indirect costs?</a:t>
            </a:r>
          </a:p>
          <a:p>
            <a:endParaRPr lang="en-US"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Grant applicants may request up to 15%  of total projected grant expenditures be allocated towards indirect costs. Applicants will be asked to outline the specific indirect costs that grant funding is requested to support in the budget narrative. </a:t>
            </a:r>
          </a:p>
          <a:p>
            <a:pPr marL="0" indent="0">
              <a:buFontTx/>
              <a:buNone/>
            </a:pPr>
            <a:endParaRPr lang="en-US" sz="1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F205AED-39A6-4892-95FE-82B407771E81}" type="slidenum">
              <a:rPr lang="en-US" smtClean="0"/>
              <a:t>31</a:t>
            </a:fld>
            <a:endParaRPr lang="en-US"/>
          </a:p>
        </p:txBody>
      </p:sp>
    </p:spTree>
    <p:extLst>
      <p:ext uri="{BB962C8B-B14F-4D97-AF65-F5344CB8AC3E}">
        <p14:creationId xmlns:p14="http://schemas.microsoft.com/office/powerpoint/2010/main" val="2643685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Please explain the application review process: </a:t>
            </a:r>
          </a:p>
          <a:p>
            <a:endParaRPr lang="en-US"/>
          </a:p>
          <a:p>
            <a:r>
              <a:rPr lang="en-US"/>
              <a:t>Applications will first be reviewed by ILCHF staff to ensure compliance with the eligibility criteria and submission requirements outlined in the RFP. Following this initial review, a subset of applications will be forwarded to respective members of ILCHF’s Grants Committee for further evaluation. Grants Committee members will then evaluate, score, and provide preliminary funding recommendations for the applications assigned to them using a standardized rubric developed specifically for this initiative. </a:t>
            </a:r>
          </a:p>
          <a:p>
            <a:endParaRPr lang="en-US"/>
          </a:p>
          <a:p>
            <a:r>
              <a:rPr lang="en-US"/>
              <a:t>Recommendations regarding funding or declining each application will be presented to the Grants Committee. The Grants Committee will determine which applications to recommend for funding and which to recommend for declination, and those recommendations will be presented to the ILCHF Board of Directors for final funding decisions at its Board meeting scheduled for August 2026. </a:t>
            </a:r>
          </a:p>
        </p:txBody>
      </p:sp>
      <p:sp>
        <p:nvSpPr>
          <p:cNvPr id="4" name="Slide Number Placeholder 3"/>
          <p:cNvSpPr>
            <a:spLocks noGrp="1"/>
          </p:cNvSpPr>
          <p:nvPr>
            <p:ph type="sldNum" sz="quarter" idx="5"/>
          </p:nvPr>
        </p:nvSpPr>
        <p:spPr/>
        <p:txBody>
          <a:bodyPr/>
          <a:lstStyle/>
          <a:p>
            <a:fld id="{AF205AED-39A6-4892-95FE-82B407771E81}" type="slidenum">
              <a:rPr lang="en-US" smtClean="0"/>
              <a:t>32</a:t>
            </a:fld>
            <a:endParaRPr lang="en-US"/>
          </a:p>
        </p:txBody>
      </p:sp>
    </p:spTree>
    <p:extLst>
      <p:ext uri="{BB962C8B-B14F-4D97-AF65-F5344CB8AC3E}">
        <p14:creationId xmlns:p14="http://schemas.microsoft.com/office/powerpoint/2010/main" val="120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(Marissa)</a:t>
            </a:r>
          </a:p>
          <a:p>
            <a:endParaRPr lang="en-US"/>
          </a:p>
          <a:p>
            <a:r>
              <a:rPr lang="en-US"/>
              <a:t>The Illinois Children’s Healthcare Foundation was created in December 2002 through an action of then-Attorney General Jim Ryan and an Illinois insurance carrier.</a:t>
            </a:r>
          </a:p>
          <a:p>
            <a:endParaRPr lang="en-US"/>
          </a:p>
          <a:p>
            <a:r>
              <a:rPr lang="en-US"/>
              <a:t>This action and a settlement of approximately $125 million established the Illinois Children’s Healthcare Foundation, Illinois’ only private foundation focused solely on addressing the health needs of children across the state.</a:t>
            </a:r>
          </a:p>
          <a:p>
            <a:endParaRPr lang="en-US"/>
          </a:p>
          <a:p>
            <a:r>
              <a:rPr lang="en-US"/>
              <a:t>Since 2004, ILCHF has awarded approximately $149 million through nearly 900 grants to more than 300 organizations working to address the healthcare needs of Illinois children and families across the state. </a:t>
            </a: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4</a:t>
            </a:fld>
            <a:endParaRPr lang="en-US"/>
          </a:p>
        </p:txBody>
      </p:sp>
    </p:spTree>
    <p:extLst>
      <p:ext uri="{BB962C8B-B14F-4D97-AF65-F5344CB8AC3E}">
        <p14:creationId xmlns:p14="http://schemas.microsoft.com/office/powerpoint/2010/main" val="211974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(Marissa)</a:t>
            </a:r>
          </a:p>
          <a:p>
            <a:endParaRPr lang="en-US"/>
          </a:p>
          <a:p>
            <a:r>
              <a:rPr lang="en-US"/>
              <a:t>The ILCHF’s singular vision is to ensure every child in IL grows up healthy; which has been our north start since our inception in December 2022. </a:t>
            </a:r>
          </a:p>
          <a:p>
            <a:endParaRPr lang="en-US"/>
          </a:p>
          <a:p>
            <a:r>
              <a:rPr lang="en-US"/>
              <a:t>This vision directly informs our mission which is to cultivate, support, and promote initiatives that improve the health and wellness of children in Illinois.</a:t>
            </a:r>
          </a:p>
          <a:p>
            <a:endParaRPr lang="en-US"/>
          </a:p>
          <a:p>
            <a:r>
              <a:rPr lang="en-US"/>
              <a:t>It also informs our philosophy which is </a:t>
            </a:r>
            <a:r>
              <a:rPr lang="en-US" sz="1200" b="0" i="0" kern="1200">
                <a:solidFill>
                  <a:schemeClr val="tx1"/>
                </a:solidFill>
                <a:effectLst/>
                <a:latin typeface="+mn-lt"/>
                <a:ea typeface="+mn-ea"/>
                <a:cs typeface="+mn-cs"/>
              </a:rPr>
              <a:t>that health care must address the whole child, and that the healthcare system in Illinois must be responsive to the needs of all children.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Now that you are more familiar with us, my colleague Christine Brambilla will share information about what inspired us to create this particular funding opportunity. Christine…</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(Christine), </a:t>
            </a:r>
          </a:p>
          <a:p>
            <a:endParaRPr lang="en-US"/>
          </a:p>
          <a:p>
            <a:r>
              <a:rPr lang="en-US"/>
              <a:t>Good afternoon everyone, my name is Christine Brambila and I am the senior program officer for mental health here at the foundation. I will be briefly walking you through the federal context that inspired the Bright Minds, Bright Smiles, Mental and Oral Health Integration Initiative RFP. </a:t>
            </a:r>
          </a:p>
        </p:txBody>
      </p:sp>
      <p:sp>
        <p:nvSpPr>
          <p:cNvPr id="4" name="Slide Number Placeholder 3"/>
          <p:cNvSpPr>
            <a:spLocks noGrp="1"/>
          </p:cNvSpPr>
          <p:nvPr>
            <p:ph type="sldNum" sz="quarter" idx="5"/>
          </p:nvPr>
        </p:nvSpPr>
        <p:spPr/>
        <p:txBody>
          <a:bodyPr/>
          <a:lstStyle/>
          <a:p>
            <a:fld id="{AF205AED-39A6-4892-95FE-82B407771E81}" type="slidenum">
              <a:rPr lang="en-US" smtClean="0"/>
              <a:t>6</a:t>
            </a:fld>
            <a:endParaRPr lang="en-US"/>
          </a:p>
        </p:txBody>
      </p:sp>
    </p:spTree>
    <p:extLst>
      <p:ext uri="{BB962C8B-B14F-4D97-AF65-F5344CB8AC3E}">
        <p14:creationId xmlns:p14="http://schemas.microsoft.com/office/powerpoint/2010/main" val="269842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(Christine)</a:t>
            </a:r>
          </a:p>
          <a:p>
            <a:r>
              <a:rPr lang="en-US"/>
              <a:t>Cuts in federal funding will put pressure on the state budget, which could lead to reduced services and enrollment, as the state cannot make up the funding gap.</a:t>
            </a:r>
          </a:p>
          <a:p>
            <a:endParaRPr lang="en-US"/>
          </a:p>
          <a:p>
            <a:r>
              <a:rPr lang="en-US" sz="1200" b="1" i="0" kern="1200">
                <a:solidFill>
                  <a:schemeClr val="tx1"/>
                </a:solidFill>
                <a:effectLst/>
                <a:latin typeface="+mn-lt"/>
                <a:ea typeface="+mn-ea"/>
                <a:cs typeface="+mn-cs"/>
              </a:rPr>
              <a:t>Cuts $1 trillion from Medicaid and CHIP</a:t>
            </a:r>
            <a:endParaRPr lang="en-US"/>
          </a:p>
          <a:p>
            <a:r>
              <a:rPr lang="en-US"/>
              <a:t>Policy changes due to HR 1 include:</a:t>
            </a:r>
          </a:p>
          <a:p>
            <a:pPr marL="171450" indent="-171450">
              <a:buFont typeface="Arial" panose="020B0604020202020204" pitchFamily="34" charset="0"/>
              <a:buChar char="•"/>
            </a:pPr>
            <a:r>
              <a:rPr lang="en-US"/>
              <a:t>Rural Health Transformation Program-Illinois awarded funding.</a:t>
            </a:r>
          </a:p>
          <a:p>
            <a:pPr marL="171450" indent="-171450">
              <a:buFont typeface="Arial" panose="020B0604020202020204" pitchFamily="34" charset="0"/>
              <a:buChar char="•"/>
            </a:pPr>
            <a:r>
              <a:rPr lang="en-US"/>
              <a:t>Narrowed the definition of “qualified aliens”, impacting misinformation about eligibility across immigrant communities. </a:t>
            </a:r>
          </a:p>
          <a:p>
            <a:pPr marL="171450" indent="-171450">
              <a:buFont typeface="Arial" panose="020B0604020202020204" pitchFamily="34" charset="0"/>
              <a:buChar char="•"/>
            </a:pPr>
            <a:r>
              <a:rPr lang="en-US"/>
              <a:t>Implementing work requirements</a:t>
            </a:r>
          </a:p>
          <a:p>
            <a:pPr marL="171450" indent="-171450">
              <a:buFont typeface="Arial" panose="020B0604020202020204" pitchFamily="34" charset="0"/>
              <a:buChar char="•"/>
            </a:pPr>
            <a:r>
              <a:rPr lang="en-US"/>
              <a:t>6-month eligibility redeterminations for ACA adults.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2025-Illinois Children’s Healthcare Foundation has been listening deeply. Meeting with oral health providers, behavioral health providers, grantees, hosting convenings with peers in philanthropy and community partners.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2026, the Illinois Children’s Healthcare Foundation board of directors unanimously voted to approve $6 million of funding over the next three years in ecosystem responsive funding. </a:t>
            </a: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205AED-39A6-4892-95FE-82B407771E81}" type="slidenum">
              <a:rPr lang="en-US" smtClean="0"/>
              <a:t>7</a:t>
            </a:fld>
            <a:endParaRPr lang="en-US"/>
          </a:p>
        </p:txBody>
      </p:sp>
    </p:spTree>
    <p:extLst>
      <p:ext uri="{BB962C8B-B14F-4D97-AF65-F5344CB8AC3E}">
        <p14:creationId xmlns:p14="http://schemas.microsoft.com/office/powerpoint/2010/main" val="2087766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(Christine)</a:t>
            </a:r>
          </a:p>
          <a:p>
            <a:endParaRPr lang="en-US"/>
          </a:p>
          <a:p>
            <a:r>
              <a:rPr lang="en-US"/>
              <a:t>44% of Illinois Medicaid customers are children. </a:t>
            </a:r>
          </a:p>
          <a:p>
            <a:endParaRPr lang="en-US"/>
          </a:p>
          <a:p>
            <a:r>
              <a:rPr lang="en-US" sz="1200" b="1" i="0" kern="1200">
                <a:solidFill>
                  <a:schemeClr val="tx1"/>
                </a:solidFill>
                <a:effectLst/>
                <a:latin typeface="+mn-lt"/>
                <a:ea typeface="+mn-ea"/>
                <a:cs typeface="+mn-cs"/>
              </a:rPr>
              <a:t>Increased Risk of Uninsured Children:</a:t>
            </a:r>
            <a:r>
              <a:rPr lang="en-US" sz="1200" b="0" i="0" kern="1200">
                <a:solidFill>
                  <a:schemeClr val="tx1"/>
                </a:solidFill>
                <a:effectLst/>
                <a:latin typeface="+mn-lt"/>
                <a:ea typeface="+mn-ea"/>
                <a:cs typeface="+mn-cs"/>
              </a:rPr>
              <a:t> When parents lose coverage, children are more likely to become uninsured as well, a phenomenon known as the "chilling effect". </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Reduced Access to Developmental Services:</a:t>
            </a:r>
            <a:r>
              <a:rPr lang="en-US" sz="1200" b="0" i="0" kern="1200">
                <a:solidFill>
                  <a:schemeClr val="tx1"/>
                </a:solidFill>
                <a:effectLst/>
                <a:latin typeface="+mn-lt"/>
                <a:ea typeface="+mn-ea"/>
                <a:cs typeface="+mn-cs"/>
              </a:rPr>
              <a:t> Children may lose access to critical services guaranteed by Medicaid's Early and Periodic Screening, Diagnostic and Treatment (EPSDT) benefit, including vaccinations, well-child checkups, hearing, vision, and dental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b="1" i="0" kern="1200">
                <a:solidFill>
                  <a:schemeClr val="tx1"/>
                </a:solidFill>
                <a:effectLst/>
                <a:latin typeface="+mn-lt"/>
                <a:ea typeface="+mn-ea"/>
                <a:cs typeface="+mn-cs"/>
              </a:rPr>
              <a:t>School Support Impacts:</a:t>
            </a:r>
            <a:r>
              <a:rPr lang="en-US" sz="1200" b="0" i="0" kern="1200">
                <a:solidFill>
                  <a:schemeClr val="tx1"/>
                </a:solidFill>
                <a:effectLst/>
                <a:latin typeface="+mn-lt"/>
                <a:ea typeface="+mn-ea"/>
                <a:cs typeface="+mn-cs"/>
              </a:rPr>
              <a:t> If parents lose coverage, schools often see increased demand for services as they attempt to fill the gaps in children's healthcare and support.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Organizations were just emerging to a point of stability, in the post-covid era. We know that if an organization closes its doors, it creates a significant gap in the systems of support children and family need. </a:t>
            </a: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8</a:t>
            </a:fld>
            <a:endParaRPr lang="en-US"/>
          </a:p>
        </p:txBody>
      </p:sp>
    </p:spTree>
    <p:extLst>
      <p:ext uri="{BB962C8B-B14F-4D97-AF65-F5344CB8AC3E}">
        <p14:creationId xmlns:p14="http://schemas.microsoft.com/office/powerpoint/2010/main" val="31916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(Zach)</a:t>
            </a:r>
          </a:p>
          <a:p>
            <a:endParaRPr lang="en-US"/>
          </a:p>
          <a:p>
            <a:r>
              <a:rPr lang="en-US"/>
              <a:t>Good afternoon everyone. My name is Zach Wilder and I am the Program Officer of Children’s Health at ILCHF. </a:t>
            </a:r>
          </a:p>
          <a:p>
            <a:endParaRPr lang="en-US"/>
          </a:p>
          <a:p>
            <a:r>
              <a:rPr lang="en-US"/>
              <a:t>With that context, I am proud to present the “Bright Minds, Bright Smiles: Mental and Oral Health Integration Initiative.” </a:t>
            </a:r>
          </a:p>
          <a:p>
            <a:endParaRPr lang="en-US"/>
          </a:p>
          <a:p>
            <a:r>
              <a:rPr lang="en-US"/>
              <a:t>ILCHF is seeking proposals that sustain and enhance coordination of </a:t>
            </a:r>
            <a:r>
              <a:rPr lang="en-US" i="1"/>
              <a:t>existing </a:t>
            </a:r>
            <a:r>
              <a:rPr lang="en-US" i="0"/>
              <a:t>children’s mental or oral health programs in safety-net settings, such as Federally Qualified Health Centers, FQHC Look-Alikes, Local Health Departments, schools offering healthcare services, or community-based organizations (CBOS). </a:t>
            </a:r>
            <a:br>
              <a:rPr lang="en-US"/>
            </a:br>
            <a:endParaRPr lang="en-US"/>
          </a:p>
        </p:txBody>
      </p:sp>
      <p:sp>
        <p:nvSpPr>
          <p:cNvPr id="4" name="Slide Number Placeholder 3"/>
          <p:cNvSpPr>
            <a:spLocks noGrp="1"/>
          </p:cNvSpPr>
          <p:nvPr>
            <p:ph type="sldNum" sz="quarter" idx="5"/>
          </p:nvPr>
        </p:nvSpPr>
        <p:spPr/>
        <p:txBody>
          <a:bodyPr/>
          <a:lstStyle/>
          <a:p>
            <a:fld id="{AF205AED-39A6-4892-95FE-82B407771E81}" type="slidenum">
              <a:rPr lang="en-US" smtClean="0"/>
              <a:t>9</a:t>
            </a:fld>
            <a:endParaRPr lang="en-US"/>
          </a:p>
        </p:txBody>
      </p:sp>
    </p:spTree>
    <p:extLst>
      <p:ext uri="{BB962C8B-B14F-4D97-AF65-F5344CB8AC3E}">
        <p14:creationId xmlns:p14="http://schemas.microsoft.com/office/powerpoint/2010/main" val="242044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chart" Target="../charts/chart2.xml"/><Relationship Id="rId4" Type="http://schemas.openxmlformats.org/officeDocument/2006/relationships/chart" Target="../charts/chart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6058D5-6EF9-4CD0-A06E-2AD2AC9BF347}"/>
              </a:ext>
            </a:extLst>
          </p:cNvPr>
          <p:cNvPicPr>
            <a:picLocks noChangeAspect="1"/>
          </p:cNvPicPr>
          <p:nvPr/>
        </p:nvPicPr>
        <p:blipFill>
          <a:blip r:embed="rId2"/>
          <a:stretch>
            <a:fillRect/>
          </a:stretch>
        </p:blipFill>
        <p:spPr>
          <a:xfrm>
            <a:off x="300924" y="224852"/>
            <a:ext cx="4448057" cy="1394930"/>
          </a:xfrm>
          <a:prstGeom prst="rect">
            <a:avLst/>
          </a:prstGeom>
        </p:spPr>
      </p:pic>
      <p:cxnSp>
        <p:nvCxnSpPr>
          <p:cNvPr id="12" name="Straight Connector 11">
            <a:extLst>
              <a:ext uri="{FF2B5EF4-FFF2-40B4-BE49-F238E27FC236}">
                <a16:creationId xmlns:a16="http://schemas.microsoft.com/office/drawing/2014/main" id="{B1FB0A25-CFF6-4D1F-BFF6-C47F82870745}"/>
              </a:ext>
            </a:extLst>
          </p:cNvPr>
          <p:cNvCxnSpPr>
            <a:cxnSpLocks/>
          </p:cNvCxnSpPr>
          <p:nvPr/>
        </p:nvCxnSpPr>
        <p:spPr>
          <a:xfrm>
            <a:off x="0" y="6779345"/>
            <a:ext cx="12192000" cy="0"/>
          </a:xfrm>
          <a:prstGeom prst="line">
            <a:avLst/>
          </a:prstGeom>
          <a:ln w="152400">
            <a:gradFill flip="none" rotWithShape="1">
              <a:gsLst>
                <a:gs pos="0">
                  <a:schemeClr val="accent2"/>
                </a:gs>
                <a:gs pos="50000">
                  <a:schemeClr val="accent3"/>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7BA3F0-5D81-2CA6-23D4-C87FF720506A}"/>
              </a:ext>
            </a:extLst>
          </p:cNvPr>
          <p:cNvSpPr>
            <a:spLocks noGrp="1"/>
          </p:cNvSpPr>
          <p:nvPr>
            <p:ph type="body" sz="quarter" idx="10" hasCustomPrompt="1"/>
          </p:nvPr>
        </p:nvSpPr>
        <p:spPr>
          <a:xfrm>
            <a:off x="769189" y="3161235"/>
            <a:ext cx="10653622" cy="840230"/>
          </a:xfrm>
          <a:noFill/>
        </p:spPr>
        <p:txBody>
          <a:bodyPr wrap="square" rtlCol="0">
            <a:spAutoFit/>
          </a:bodyPr>
          <a:lstStyle>
            <a:lvl1pPr marL="0" indent="0" algn="ctr">
              <a:buFont typeface="Arial" panose="020B0604020202020204" pitchFamily="34" charset="0"/>
              <a:buNone/>
              <a:defRPr lang="en-US" sz="5400" smtClean="0">
                <a:solidFill>
                  <a:schemeClr val="accent2"/>
                </a:solidFill>
                <a:latin typeface="Marine Bold" panose="02000803050000020004" pitchFamily="50"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Title Here</a:t>
            </a:r>
          </a:p>
        </p:txBody>
      </p:sp>
      <p:sp>
        <p:nvSpPr>
          <p:cNvPr id="3" name="Text Placeholder 11">
            <a:extLst>
              <a:ext uri="{FF2B5EF4-FFF2-40B4-BE49-F238E27FC236}">
                <a16:creationId xmlns:a16="http://schemas.microsoft.com/office/drawing/2014/main" id="{8ED39478-2669-B76E-A047-82A210AACFBE}"/>
              </a:ext>
            </a:extLst>
          </p:cNvPr>
          <p:cNvSpPr>
            <a:spLocks noGrp="1"/>
          </p:cNvSpPr>
          <p:nvPr>
            <p:ph type="body" sz="quarter" idx="11" hasCustomPrompt="1"/>
          </p:nvPr>
        </p:nvSpPr>
        <p:spPr>
          <a:xfrm>
            <a:off x="4565650" y="4625190"/>
            <a:ext cx="3060700" cy="535531"/>
          </a:xfrm>
          <a:noFill/>
        </p:spPr>
        <p:txBody>
          <a:bodyPr wrap="square" rtlCol="0">
            <a:spAutoFit/>
          </a:bodyPr>
          <a:lstStyle>
            <a:lvl1pPr marL="0" indent="0" algn="ctr">
              <a:buFont typeface="Arial" panose="020B0604020202020204" pitchFamily="34" charset="0"/>
              <a:buNone/>
              <a:defRPr lang="en-US" sz="3200" smtClean="0">
                <a:solidFill>
                  <a:schemeClr val="tx2"/>
                </a:solidFill>
                <a:latin typeface="+mj-lt"/>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Date</a:t>
            </a:r>
          </a:p>
        </p:txBody>
      </p:sp>
      <p:sp>
        <p:nvSpPr>
          <p:cNvPr id="4" name="Text Placeholder 11">
            <a:extLst>
              <a:ext uri="{FF2B5EF4-FFF2-40B4-BE49-F238E27FC236}">
                <a16:creationId xmlns:a16="http://schemas.microsoft.com/office/drawing/2014/main" id="{C2246891-DAA3-A8A1-D2CF-3A2FE26B81D3}"/>
              </a:ext>
            </a:extLst>
          </p:cNvPr>
          <p:cNvSpPr>
            <a:spLocks noGrp="1"/>
          </p:cNvSpPr>
          <p:nvPr>
            <p:ph type="body" sz="quarter" idx="12" hasCustomPrompt="1"/>
          </p:nvPr>
        </p:nvSpPr>
        <p:spPr>
          <a:xfrm>
            <a:off x="4565650" y="5146290"/>
            <a:ext cx="3060700" cy="535531"/>
          </a:xfrm>
          <a:noFill/>
        </p:spPr>
        <p:txBody>
          <a:bodyPr wrap="square" rtlCol="0">
            <a:spAutoFit/>
          </a:bodyPr>
          <a:lstStyle>
            <a:lvl1pPr marL="0" indent="0" algn="ctr">
              <a:buFont typeface="Arial" panose="020B0604020202020204" pitchFamily="34" charset="0"/>
              <a:buNone/>
              <a:defRPr lang="en-US" sz="3200" smtClean="0">
                <a:solidFill>
                  <a:schemeClr val="tx2"/>
                </a:solidFill>
                <a:latin typeface="+mj-lt"/>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Other Text</a:t>
            </a:r>
          </a:p>
        </p:txBody>
      </p:sp>
    </p:spTree>
    <p:extLst>
      <p:ext uri="{BB962C8B-B14F-4D97-AF65-F5344CB8AC3E}">
        <p14:creationId xmlns:p14="http://schemas.microsoft.com/office/powerpoint/2010/main" val="4032409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40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7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2"/>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F9F7CF3-3F69-4863-AA30-3B06E11DF0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6534803" cy="6858000"/>
          </a:xfrm>
          <a:prstGeom prst="rect">
            <a:avLst/>
          </a:prstGeom>
        </p:spPr>
      </p:pic>
      <p:pic>
        <p:nvPicPr>
          <p:cNvPr id="7" name="Picture 6">
            <a:extLst>
              <a:ext uri="{FF2B5EF4-FFF2-40B4-BE49-F238E27FC236}">
                <a16:creationId xmlns:a16="http://schemas.microsoft.com/office/drawing/2014/main" id="{9F78B66B-C986-4306-A720-4146952A6CD7}"/>
              </a:ext>
            </a:extLst>
          </p:cNvPr>
          <p:cNvPicPr>
            <a:picLocks noChangeAspect="1"/>
          </p:cNvPicPr>
          <p:nvPr/>
        </p:nvPicPr>
        <p:blipFill>
          <a:blip r:embed="rId3"/>
          <a:stretch>
            <a:fillRect/>
          </a:stretch>
        </p:blipFill>
        <p:spPr>
          <a:xfrm>
            <a:off x="8690503" y="5669280"/>
            <a:ext cx="3294821" cy="1033271"/>
          </a:xfrm>
          <a:prstGeom prst="rect">
            <a:avLst/>
          </a:prstGeom>
        </p:spPr>
      </p:pic>
      <p:sp>
        <p:nvSpPr>
          <p:cNvPr id="2" name="Text Placeholder 11">
            <a:extLst>
              <a:ext uri="{FF2B5EF4-FFF2-40B4-BE49-F238E27FC236}">
                <a16:creationId xmlns:a16="http://schemas.microsoft.com/office/drawing/2014/main" id="{35848A7D-E825-85D6-F799-3F9E4FFE07A8}"/>
              </a:ext>
            </a:extLst>
          </p:cNvPr>
          <p:cNvSpPr>
            <a:spLocks noGrp="1"/>
          </p:cNvSpPr>
          <p:nvPr>
            <p:ph type="body" sz="quarter" idx="10" hasCustomPrompt="1"/>
          </p:nvPr>
        </p:nvSpPr>
        <p:spPr>
          <a:xfrm>
            <a:off x="6112615" y="2776694"/>
            <a:ext cx="5392849" cy="646331"/>
          </a:xfrm>
          <a:noFill/>
        </p:spPr>
        <p:txBody>
          <a:bodyPr wrap="square" rtlCol="0">
            <a:spAutoFit/>
          </a:bodyPr>
          <a:lstStyle>
            <a:lvl1pPr marL="0" indent="0" algn="ctr">
              <a:buFont typeface="Arial" panose="020B0604020202020204" pitchFamily="34" charset="0"/>
              <a:buNone/>
              <a:defRPr lang="en-US" sz="4000" smtClean="0">
                <a:solidFill>
                  <a:schemeClr val="bg1"/>
                </a:solidFill>
                <a:latin typeface="Marine Bold" panose="02000803050000020004" pitchFamily="50"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Title Here</a:t>
            </a:r>
          </a:p>
        </p:txBody>
      </p:sp>
      <p:sp>
        <p:nvSpPr>
          <p:cNvPr id="3" name="Text Placeholder 11">
            <a:extLst>
              <a:ext uri="{FF2B5EF4-FFF2-40B4-BE49-F238E27FC236}">
                <a16:creationId xmlns:a16="http://schemas.microsoft.com/office/drawing/2014/main" id="{17B2D919-183B-C335-E8B8-2C9E7DB5D089}"/>
              </a:ext>
            </a:extLst>
          </p:cNvPr>
          <p:cNvSpPr>
            <a:spLocks noGrp="1"/>
          </p:cNvSpPr>
          <p:nvPr>
            <p:ph type="body" sz="quarter" idx="11" hasCustomPrompt="1"/>
          </p:nvPr>
        </p:nvSpPr>
        <p:spPr>
          <a:xfrm>
            <a:off x="7276361" y="3539758"/>
            <a:ext cx="3060700" cy="424732"/>
          </a:xfrm>
          <a:noFill/>
        </p:spPr>
        <p:txBody>
          <a:bodyPr wrap="square" rtlCol="0">
            <a:spAutoFit/>
          </a:bodyPr>
          <a:lstStyle>
            <a:lvl1pPr marL="0" indent="0" algn="ctr">
              <a:buFont typeface="Arial" panose="020B0604020202020204" pitchFamily="34" charset="0"/>
              <a:buNone/>
              <a:defRPr lang="en-US" sz="2400" smtClean="0">
                <a:solidFill>
                  <a:schemeClr val="bg1"/>
                </a:solidFill>
                <a:latin typeface="+mj-lt"/>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Date</a:t>
            </a:r>
          </a:p>
        </p:txBody>
      </p:sp>
      <p:sp>
        <p:nvSpPr>
          <p:cNvPr id="4" name="Text Placeholder 11">
            <a:extLst>
              <a:ext uri="{FF2B5EF4-FFF2-40B4-BE49-F238E27FC236}">
                <a16:creationId xmlns:a16="http://schemas.microsoft.com/office/drawing/2014/main" id="{9A005FDE-6E63-8F11-3B3C-210C95EB8BB2}"/>
              </a:ext>
            </a:extLst>
          </p:cNvPr>
          <p:cNvSpPr>
            <a:spLocks noGrp="1"/>
          </p:cNvSpPr>
          <p:nvPr>
            <p:ph type="body" sz="quarter" idx="12" hasCustomPrompt="1"/>
          </p:nvPr>
        </p:nvSpPr>
        <p:spPr>
          <a:xfrm>
            <a:off x="7276361" y="3927089"/>
            <a:ext cx="3060700" cy="424732"/>
          </a:xfrm>
          <a:noFill/>
        </p:spPr>
        <p:txBody>
          <a:bodyPr wrap="square" rtlCol="0">
            <a:spAutoFit/>
          </a:bodyPr>
          <a:lstStyle>
            <a:lvl1pPr marL="0" indent="0" algn="ctr">
              <a:buFont typeface="Arial" panose="020B0604020202020204" pitchFamily="34" charset="0"/>
              <a:buNone/>
              <a:defRPr lang="en-US" sz="2400" smtClean="0">
                <a:solidFill>
                  <a:schemeClr val="bg1"/>
                </a:solidFill>
                <a:latin typeface="+mj-lt"/>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Other Text</a:t>
            </a:r>
          </a:p>
        </p:txBody>
      </p:sp>
      <p:cxnSp>
        <p:nvCxnSpPr>
          <p:cNvPr id="5" name="Straight Connector 4">
            <a:extLst>
              <a:ext uri="{FF2B5EF4-FFF2-40B4-BE49-F238E27FC236}">
                <a16:creationId xmlns:a16="http://schemas.microsoft.com/office/drawing/2014/main" id="{095695B3-A84A-1774-BE05-235D692B7ECC}"/>
              </a:ext>
            </a:extLst>
          </p:cNvPr>
          <p:cNvCxnSpPr>
            <a:cxnSpLocks/>
          </p:cNvCxnSpPr>
          <p:nvPr userDrawn="1"/>
        </p:nvCxnSpPr>
        <p:spPr>
          <a:xfrm>
            <a:off x="6534803" y="3429000"/>
            <a:ext cx="45438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66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5E38C-55CA-823A-1928-4F9E43A53FA0}"/>
              </a:ext>
            </a:extLst>
          </p:cNvPr>
          <p:cNvSpPr/>
          <p:nvPr userDrawn="1"/>
        </p:nvSpPr>
        <p:spPr>
          <a:xfrm>
            <a:off x="8238838" y="0"/>
            <a:ext cx="382248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A2AFE896-5D94-0420-72B8-F1DBBB385C98}"/>
              </a:ext>
            </a:extLst>
          </p:cNvPr>
          <p:cNvCxnSpPr>
            <a:cxnSpLocks/>
          </p:cNvCxnSpPr>
          <p:nvPr userDrawn="1"/>
        </p:nvCxnSpPr>
        <p:spPr>
          <a:xfrm rot="5400000" flipV="1">
            <a:off x="8670001" y="3433388"/>
            <a:ext cx="6903720" cy="0"/>
          </a:xfrm>
          <a:prstGeom prst="line">
            <a:avLst/>
          </a:prstGeom>
          <a:ln w="152400">
            <a:gradFill flip="none" rotWithShape="1">
              <a:gsLst>
                <a:gs pos="0">
                  <a:schemeClr val="accent2"/>
                </a:gs>
                <a:gs pos="50000">
                  <a:schemeClr val="accent3"/>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E2430A1-3A5A-7495-8D6B-574D693D145F}"/>
              </a:ext>
            </a:extLst>
          </p:cNvPr>
          <p:cNvPicPr>
            <a:picLocks noChangeAspect="1"/>
          </p:cNvPicPr>
          <p:nvPr userDrawn="1"/>
        </p:nvPicPr>
        <p:blipFill>
          <a:blip r:embed="rId2"/>
          <a:stretch>
            <a:fillRect/>
          </a:stretch>
        </p:blipFill>
        <p:spPr>
          <a:xfrm>
            <a:off x="8690503" y="5669280"/>
            <a:ext cx="3294821" cy="1033271"/>
          </a:xfrm>
          <a:prstGeom prst="rect">
            <a:avLst/>
          </a:prstGeom>
        </p:spPr>
      </p:pic>
      <p:sp>
        <p:nvSpPr>
          <p:cNvPr id="6" name="Text Placeholder 11">
            <a:extLst>
              <a:ext uri="{FF2B5EF4-FFF2-40B4-BE49-F238E27FC236}">
                <a16:creationId xmlns:a16="http://schemas.microsoft.com/office/drawing/2014/main" id="{9347EE8F-547E-1C4E-70D4-469022EF2A19}"/>
              </a:ext>
            </a:extLst>
          </p:cNvPr>
          <p:cNvSpPr>
            <a:spLocks noGrp="1"/>
          </p:cNvSpPr>
          <p:nvPr>
            <p:ph type="body" sz="quarter" idx="10" hasCustomPrompt="1"/>
          </p:nvPr>
        </p:nvSpPr>
        <p:spPr>
          <a:xfrm>
            <a:off x="1015999" y="2776694"/>
            <a:ext cx="6102177" cy="646331"/>
          </a:xfrm>
          <a:noFill/>
        </p:spPr>
        <p:txBody>
          <a:bodyPr wrap="square" rtlCol="0">
            <a:spAutoFit/>
          </a:bodyPr>
          <a:lstStyle>
            <a:lvl1pPr marL="0" indent="0" algn="ctr">
              <a:buFont typeface="Arial" panose="020B0604020202020204" pitchFamily="34" charset="0"/>
              <a:buNone/>
              <a:defRPr lang="en-US" sz="4000" smtClean="0">
                <a:solidFill>
                  <a:schemeClr val="bg1"/>
                </a:solidFill>
                <a:latin typeface="Marine Bold" panose="02000803050000020004" pitchFamily="50"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Section Title Here</a:t>
            </a:r>
          </a:p>
        </p:txBody>
      </p:sp>
      <p:sp>
        <p:nvSpPr>
          <p:cNvPr id="7" name="Text Placeholder 11">
            <a:extLst>
              <a:ext uri="{FF2B5EF4-FFF2-40B4-BE49-F238E27FC236}">
                <a16:creationId xmlns:a16="http://schemas.microsoft.com/office/drawing/2014/main" id="{FEF5CEAF-9D68-170E-4237-9E5AAF0DC2B2}"/>
              </a:ext>
            </a:extLst>
          </p:cNvPr>
          <p:cNvSpPr>
            <a:spLocks noGrp="1"/>
          </p:cNvSpPr>
          <p:nvPr>
            <p:ph type="body" sz="quarter" idx="11" hasCustomPrompt="1"/>
          </p:nvPr>
        </p:nvSpPr>
        <p:spPr>
          <a:xfrm>
            <a:off x="2464198" y="3539758"/>
            <a:ext cx="3060700" cy="424732"/>
          </a:xfrm>
          <a:noFill/>
        </p:spPr>
        <p:txBody>
          <a:bodyPr wrap="square" rtlCol="0">
            <a:spAutoFit/>
          </a:bodyPr>
          <a:lstStyle>
            <a:lvl1pPr marL="0" indent="0" algn="ctr">
              <a:buFont typeface="Arial" panose="020B0604020202020204" pitchFamily="34" charset="0"/>
              <a:buNone/>
              <a:defRPr lang="en-US" sz="2400" smtClean="0">
                <a:solidFill>
                  <a:schemeClr val="bg1"/>
                </a:solidFill>
                <a:latin typeface="+mj-lt"/>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Date</a:t>
            </a:r>
          </a:p>
        </p:txBody>
      </p:sp>
      <p:sp>
        <p:nvSpPr>
          <p:cNvPr id="10" name="Text Placeholder 11">
            <a:extLst>
              <a:ext uri="{FF2B5EF4-FFF2-40B4-BE49-F238E27FC236}">
                <a16:creationId xmlns:a16="http://schemas.microsoft.com/office/drawing/2014/main" id="{8308F428-1C35-8699-0ACD-88577C8C6230}"/>
              </a:ext>
            </a:extLst>
          </p:cNvPr>
          <p:cNvSpPr>
            <a:spLocks noGrp="1"/>
          </p:cNvSpPr>
          <p:nvPr>
            <p:ph type="body" sz="quarter" idx="12" hasCustomPrompt="1"/>
          </p:nvPr>
        </p:nvSpPr>
        <p:spPr>
          <a:xfrm>
            <a:off x="2464198" y="3927089"/>
            <a:ext cx="3060700" cy="424732"/>
          </a:xfrm>
          <a:noFill/>
        </p:spPr>
        <p:txBody>
          <a:bodyPr wrap="square" rtlCol="0">
            <a:spAutoFit/>
          </a:bodyPr>
          <a:lstStyle>
            <a:lvl1pPr marL="0" indent="0" algn="ctr">
              <a:buFont typeface="Arial" panose="020B0604020202020204" pitchFamily="34" charset="0"/>
              <a:buNone/>
              <a:defRPr lang="en-US" sz="2400" smtClean="0">
                <a:solidFill>
                  <a:schemeClr val="bg1"/>
                </a:solidFill>
                <a:latin typeface="+mj-lt"/>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Other Text</a:t>
            </a:r>
          </a:p>
        </p:txBody>
      </p:sp>
      <p:cxnSp>
        <p:nvCxnSpPr>
          <p:cNvPr id="11" name="Straight Connector 10">
            <a:extLst>
              <a:ext uri="{FF2B5EF4-FFF2-40B4-BE49-F238E27FC236}">
                <a16:creationId xmlns:a16="http://schemas.microsoft.com/office/drawing/2014/main" id="{8448C108-2536-81D8-B35D-AE97E6E35565}"/>
              </a:ext>
            </a:extLst>
          </p:cNvPr>
          <p:cNvCxnSpPr>
            <a:cxnSpLocks/>
          </p:cNvCxnSpPr>
          <p:nvPr userDrawn="1"/>
        </p:nvCxnSpPr>
        <p:spPr>
          <a:xfrm>
            <a:off x="1722640" y="3429000"/>
            <a:ext cx="45438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6289F65-BC7C-CCA8-F6D6-DC66498D30C7}"/>
              </a:ext>
            </a:extLst>
          </p:cNvPr>
          <p:cNvPicPr>
            <a:picLocks noChangeAspect="1"/>
          </p:cNvPicPr>
          <p:nvPr userDrawn="1"/>
        </p:nvPicPr>
        <p:blipFill>
          <a:blip r:embed="rId3"/>
          <a:stretch>
            <a:fillRect/>
          </a:stretch>
        </p:blipFill>
        <p:spPr>
          <a:xfrm>
            <a:off x="8766498" y="5819407"/>
            <a:ext cx="2721900" cy="853600"/>
          </a:xfrm>
          <a:prstGeom prst="rect">
            <a:avLst/>
          </a:prstGeom>
        </p:spPr>
      </p:pic>
    </p:spTree>
    <p:extLst>
      <p:ext uri="{BB962C8B-B14F-4D97-AF65-F5344CB8AC3E}">
        <p14:creationId xmlns:p14="http://schemas.microsoft.com/office/powerpoint/2010/main" val="21210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4C5B8FF-A536-4D25-B3E1-ABE0DB8DABBA}"/>
              </a:ext>
            </a:extLst>
          </p:cNvPr>
          <p:cNvCxnSpPr>
            <a:cxnSpLocks/>
          </p:cNvCxnSpPr>
          <p:nvPr/>
        </p:nvCxnSpPr>
        <p:spPr>
          <a:xfrm>
            <a:off x="703603" y="997527"/>
            <a:ext cx="10784795" cy="0"/>
          </a:xfrm>
          <a:prstGeom prst="line">
            <a:avLst/>
          </a:prstGeom>
          <a:ln w="38100">
            <a:gradFill flip="none" rotWithShape="1">
              <a:gsLst>
                <a:gs pos="0">
                  <a:schemeClr val="accent2"/>
                </a:gs>
                <a:gs pos="50000">
                  <a:schemeClr val="accent3"/>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015685A-3F52-4DC0-A848-22CDDBDCCBCE}"/>
              </a:ext>
            </a:extLst>
          </p:cNvPr>
          <p:cNvPicPr>
            <a:picLocks noChangeAspect="1"/>
          </p:cNvPicPr>
          <p:nvPr/>
        </p:nvPicPr>
        <p:blipFill>
          <a:blip r:embed="rId2"/>
          <a:stretch>
            <a:fillRect/>
          </a:stretch>
        </p:blipFill>
        <p:spPr>
          <a:xfrm>
            <a:off x="8766498" y="5819407"/>
            <a:ext cx="2721900" cy="853600"/>
          </a:xfrm>
          <a:prstGeom prst="rect">
            <a:avLst/>
          </a:prstGeom>
        </p:spPr>
      </p:pic>
      <p:sp>
        <p:nvSpPr>
          <p:cNvPr id="12" name="Text Placeholder 11">
            <a:extLst>
              <a:ext uri="{FF2B5EF4-FFF2-40B4-BE49-F238E27FC236}">
                <a16:creationId xmlns:a16="http://schemas.microsoft.com/office/drawing/2014/main" id="{AE8C70AC-7438-4BFE-A19E-3BCDA0EDB428}"/>
              </a:ext>
            </a:extLst>
          </p:cNvPr>
          <p:cNvSpPr>
            <a:spLocks noGrp="1"/>
          </p:cNvSpPr>
          <p:nvPr>
            <p:ph type="body" sz="quarter" idx="10" hasCustomPrompt="1"/>
          </p:nvPr>
        </p:nvSpPr>
        <p:spPr>
          <a:xfrm>
            <a:off x="703602" y="309596"/>
            <a:ext cx="10784795" cy="535531"/>
          </a:xfrm>
          <a:noFill/>
        </p:spPr>
        <p:txBody>
          <a:bodyPr wrap="square" rtlCol="0" anchor="ctr" anchorCtr="0">
            <a:noAutofit/>
          </a:bodyPr>
          <a:lstStyle>
            <a:lvl1pPr marL="0" indent="0">
              <a:buFont typeface="Arial" panose="020B0604020202020204" pitchFamily="34" charset="0"/>
              <a:buNone/>
              <a:defRPr lang="en-US" sz="3200" smtClean="0">
                <a:solidFill>
                  <a:schemeClr val="accent2"/>
                </a:solidFill>
                <a:latin typeface="Marine Bold" panose="02000803050000020004" pitchFamily="2"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Title Here</a:t>
            </a:r>
          </a:p>
        </p:txBody>
      </p:sp>
      <p:sp>
        <p:nvSpPr>
          <p:cNvPr id="22" name="Text Placeholder 19">
            <a:extLst>
              <a:ext uri="{FF2B5EF4-FFF2-40B4-BE49-F238E27FC236}">
                <a16:creationId xmlns:a16="http://schemas.microsoft.com/office/drawing/2014/main" id="{6338CF53-66F2-4AD5-A0A9-6337E6340857}"/>
              </a:ext>
            </a:extLst>
          </p:cNvPr>
          <p:cNvSpPr>
            <a:spLocks noGrp="1"/>
          </p:cNvSpPr>
          <p:nvPr>
            <p:ph type="body" sz="quarter" idx="14"/>
          </p:nvPr>
        </p:nvSpPr>
        <p:spPr>
          <a:xfrm>
            <a:off x="703601" y="1189257"/>
            <a:ext cx="10784795" cy="4473632"/>
          </a:xfrm>
        </p:spPr>
        <p:txBody>
          <a:bodyPr anchor="ctr" anchorCtr="0">
            <a:noAutofit/>
          </a:bodyPr>
          <a:lstStyle>
            <a:lvl1pPr marL="514350" indent="-514350">
              <a:buFontTx/>
              <a:buBlip>
                <a:blip r:embed="rId3"/>
              </a:buBlip>
              <a:defRPr sz="24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914400" indent="-457200">
              <a:buFontTx/>
              <a:buBlip>
                <a:blip r:embed="rId3"/>
              </a:buBlip>
              <a:defRPr>
                <a:solidFill>
                  <a:schemeClr val="accent5"/>
                </a:solidFill>
              </a:defRPr>
            </a:lvl2pPr>
            <a:lvl3pPr marL="1371600" indent="-457200">
              <a:buFontTx/>
              <a:buBlip>
                <a:blip r:embed="rId3"/>
              </a:buBlip>
              <a:defRPr>
                <a:solidFill>
                  <a:schemeClr val="accent5"/>
                </a:solidFill>
              </a:defRPr>
            </a:lvl3pPr>
            <a:lvl4pPr marL="1714500" indent="-342900">
              <a:buFontTx/>
              <a:buBlip>
                <a:blip r:embed="rId3"/>
              </a:buBlip>
              <a:defRPr>
                <a:solidFill>
                  <a:schemeClr val="accent5"/>
                </a:solidFill>
              </a:defRPr>
            </a:lvl4pPr>
            <a:lvl5pPr marL="2171700" indent="-342900">
              <a:buFontTx/>
              <a:buBlip>
                <a:blip r:embed="rId3"/>
              </a:buBlip>
              <a:defRPr>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1020306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5D10C70-5960-4F78-97BF-D50F1144CBF2}"/>
              </a:ext>
            </a:extLst>
          </p:cNvPr>
          <p:cNvCxnSpPr>
            <a:cxnSpLocks/>
          </p:cNvCxnSpPr>
          <p:nvPr/>
        </p:nvCxnSpPr>
        <p:spPr>
          <a:xfrm>
            <a:off x="703603" y="997527"/>
            <a:ext cx="10784795" cy="0"/>
          </a:xfrm>
          <a:prstGeom prst="line">
            <a:avLst/>
          </a:prstGeom>
          <a:ln w="38100">
            <a:gradFill flip="none" rotWithShape="1">
              <a:gsLst>
                <a:gs pos="0">
                  <a:schemeClr val="accent2"/>
                </a:gs>
                <a:gs pos="50000">
                  <a:schemeClr val="accent3"/>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13088E7-9AC6-4744-ACAD-66E83183D03A}"/>
              </a:ext>
            </a:extLst>
          </p:cNvPr>
          <p:cNvPicPr>
            <a:picLocks noChangeAspect="1"/>
          </p:cNvPicPr>
          <p:nvPr/>
        </p:nvPicPr>
        <p:blipFill>
          <a:blip r:embed="rId2"/>
          <a:stretch>
            <a:fillRect/>
          </a:stretch>
        </p:blipFill>
        <p:spPr>
          <a:xfrm>
            <a:off x="8766498" y="5819407"/>
            <a:ext cx="2721900" cy="853600"/>
          </a:xfrm>
          <a:prstGeom prst="rect">
            <a:avLst/>
          </a:prstGeom>
        </p:spPr>
      </p:pic>
      <p:sp>
        <p:nvSpPr>
          <p:cNvPr id="9" name="Text Placeholder 11">
            <a:extLst>
              <a:ext uri="{FF2B5EF4-FFF2-40B4-BE49-F238E27FC236}">
                <a16:creationId xmlns:a16="http://schemas.microsoft.com/office/drawing/2014/main" id="{36C67D8E-1B55-4876-B74B-4FB302875C4B}"/>
              </a:ext>
            </a:extLst>
          </p:cNvPr>
          <p:cNvSpPr>
            <a:spLocks noGrp="1"/>
          </p:cNvSpPr>
          <p:nvPr>
            <p:ph type="body" sz="quarter" idx="10" hasCustomPrompt="1"/>
          </p:nvPr>
        </p:nvSpPr>
        <p:spPr>
          <a:xfrm>
            <a:off x="703602" y="309596"/>
            <a:ext cx="10784795" cy="535531"/>
          </a:xfrm>
          <a:noFill/>
        </p:spPr>
        <p:txBody>
          <a:bodyPr wrap="square" rtlCol="0" anchor="ctr" anchorCtr="0">
            <a:noAutofit/>
          </a:bodyPr>
          <a:lstStyle>
            <a:lvl1pPr marL="0" indent="0">
              <a:buFont typeface="Arial" panose="020B0604020202020204" pitchFamily="34" charset="0"/>
              <a:buNone/>
              <a:defRPr lang="en-US" sz="3200" smtClean="0">
                <a:solidFill>
                  <a:schemeClr val="accent2"/>
                </a:solidFill>
                <a:latin typeface="Marine Bold" panose="02000803050000020004" pitchFamily="2"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Title Here</a:t>
            </a:r>
          </a:p>
        </p:txBody>
      </p:sp>
      <p:sp>
        <p:nvSpPr>
          <p:cNvPr id="12" name="Text Placeholder 19">
            <a:extLst>
              <a:ext uri="{FF2B5EF4-FFF2-40B4-BE49-F238E27FC236}">
                <a16:creationId xmlns:a16="http://schemas.microsoft.com/office/drawing/2014/main" id="{71F39190-2787-4157-BEEF-A17439CED411}"/>
              </a:ext>
            </a:extLst>
          </p:cNvPr>
          <p:cNvSpPr>
            <a:spLocks noGrp="1"/>
          </p:cNvSpPr>
          <p:nvPr>
            <p:ph type="body" sz="quarter" idx="14"/>
          </p:nvPr>
        </p:nvSpPr>
        <p:spPr>
          <a:xfrm>
            <a:off x="703602" y="1189257"/>
            <a:ext cx="5175990" cy="4473632"/>
          </a:xfrm>
        </p:spPr>
        <p:txBody>
          <a:bodyPr anchor="ctr" anchorCtr="0">
            <a:noAutofit/>
          </a:bodyPr>
          <a:lstStyle>
            <a:lvl1pPr marL="514350" indent="-514350">
              <a:buFontTx/>
              <a:buBlip>
                <a:blip r:embed="rId3"/>
              </a:buBlip>
              <a:defRPr sz="24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914400" indent="-457200">
              <a:buFontTx/>
              <a:buBlip>
                <a:blip r:embed="rId3"/>
              </a:buBlip>
              <a:defRPr>
                <a:solidFill>
                  <a:schemeClr val="accent5"/>
                </a:solidFill>
              </a:defRPr>
            </a:lvl2pPr>
            <a:lvl3pPr marL="1371600" indent="-457200">
              <a:buFontTx/>
              <a:buBlip>
                <a:blip r:embed="rId3"/>
              </a:buBlip>
              <a:defRPr>
                <a:solidFill>
                  <a:schemeClr val="accent5"/>
                </a:solidFill>
              </a:defRPr>
            </a:lvl3pPr>
            <a:lvl4pPr marL="1714500" indent="-342900">
              <a:buFontTx/>
              <a:buBlip>
                <a:blip r:embed="rId3"/>
              </a:buBlip>
              <a:defRPr>
                <a:solidFill>
                  <a:schemeClr val="accent5"/>
                </a:solidFill>
              </a:defRPr>
            </a:lvl4pPr>
            <a:lvl5pPr marL="2171700" indent="-342900">
              <a:buFontTx/>
              <a:buBlip>
                <a:blip r:embed="rId3"/>
              </a:buBlip>
              <a:defRPr>
                <a:solidFill>
                  <a:schemeClr val="accent5"/>
                </a:solidFill>
              </a:defRPr>
            </a:lvl5pPr>
          </a:lstStyle>
          <a:p>
            <a:pPr lvl="0"/>
            <a:r>
              <a:rPr lang="en-US"/>
              <a:t>Click to edit Master text styles</a:t>
            </a:r>
          </a:p>
        </p:txBody>
      </p:sp>
      <p:sp>
        <p:nvSpPr>
          <p:cNvPr id="13" name="Text Placeholder 19">
            <a:extLst>
              <a:ext uri="{FF2B5EF4-FFF2-40B4-BE49-F238E27FC236}">
                <a16:creationId xmlns:a16="http://schemas.microsoft.com/office/drawing/2014/main" id="{50CD88F0-B01E-424F-AC6B-79330375AAAE}"/>
              </a:ext>
            </a:extLst>
          </p:cNvPr>
          <p:cNvSpPr>
            <a:spLocks noGrp="1"/>
          </p:cNvSpPr>
          <p:nvPr>
            <p:ph type="body" sz="quarter" idx="15"/>
          </p:nvPr>
        </p:nvSpPr>
        <p:spPr>
          <a:xfrm>
            <a:off x="6312407" y="1189257"/>
            <a:ext cx="5175990" cy="4473632"/>
          </a:xfrm>
        </p:spPr>
        <p:txBody>
          <a:bodyPr anchor="ctr" anchorCtr="0">
            <a:noAutofit/>
          </a:bodyPr>
          <a:lstStyle>
            <a:lvl1pPr marL="514350" indent="-514350">
              <a:buFontTx/>
              <a:buBlip>
                <a:blip r:embed="rId3"/>
              </a:buBlip>
              <a:defRPr sz="24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914400" indent="-457200">
              <a:buFontTx/>
              <a:buBlip>
                <a:blip r:embed="rId3"/>
              </a:buBlip>
              <a:defRPr>
                <a:solidFill>
                  <a:schemeClr val="accent5"/>
                </a:solidFill>
              </a:defRPr>
            </a:lvl2pPr>
            <a:lvl3pPr marL="1371600" indent="-457200">
              <a:buFontTx/>
              <a:buBlip>
                <a:blip r:embed="rId3"/>
              </a:buBlip>
              <a:defRPr>
                <a:solidFill>
                  <a:schemeClr val="accent5"/>
                </a:solidFill>
              </a:defRPr>
            </a:lvl3pPr>
            <a:lvl4pPr marL="1714500" indent="-342900">
              <a:buFontTx/>
              <a:buBlip>
                <a:blip r:embed="rId3"/>
              </a:buBlip>
              <a:defRPr>
                <a:solidFill>
                  <a:schemeClr val="accent5"/>
                </a:solidFill>
              </a:defRPr>
            </a:lvl4pPr>
            <a:lvl5pPr marL="2171700" indent="-342900">
              <a:buFontTx/>
              <a:buBlip>
                <a:blip r:embed="rId3"/>
              </a:buBlip>
              <a:defRPr>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292680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Medi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0E3F9F6-3391-C6FE-DA41-955096FD6A28}"/>
              </a:ext>
            </a:extLst>
          </p:cNvPr>
          <p:cNvCxnSpPr>
            <a:cxnSpLocks/>
          </p:cNvCxnSpPr>
          <p:nvPr userDrawn="1"/>
        </p:nvCxnSpPr>
        <p:spPr>
          <a:xfrm>
            <a:off x="703603" y="997527"/>
            <a:ext cx="10784795" cy="0"/>
          </a:xfrm>
          <a:prstGeom prst="line">
            <a:avLst/>
          </a:prstGeom>
          <a:ln w="38100">
            <a:gradFill flip="none" rotWithShape="1">
              <a:gsLst>
                <a:gs pos="0">
                  <a:schemeClr val="accent2"/>
                </a:gs>
                <a:gs pos="50000">
                  <a:schemeClr val="accent3"/>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797E52F-1FCE-A333-2456-FA3F22794F5C}"/>
              </a:ext>
            </a:extLst>
          </p:cNvPr>
          <p:cNvPicPr>
            <a:picLocks noChangeAspect="1"/>
          </p:cNvPicPr>
          <p:nvPr userDrawn="1"/>
        </p:nvPicPr>
        <p:blipFill>
          <a:blip r:embed="rId2"/>
          <a:stretch>
            <a:fillRect/>
          </a:stretch>
        </p:blipFill>
        <p:spPr>
          <a:xfrm>
            <a:off x="8766498" y="5819407"/>
            <a:ext cx="2721900" cy="853600"/>
          </a:xfrm>
          <a:prstGeom prst="rect">
            <a:avLst/>
          </a:prstGeom>
        </p:spPr>
      </p:pic>
      <p:sp>
        <p:nvSpPr>
          <p:cNvPr id="4" name="Text Placeholder 11">
            <a:extLst>
              <a:ext uri="{FF2B5EF4-FFF2-40B4-BE49-F238E27FC236}">
                <a16:creationId xmlns:a16="http://schemas.microsoft.com/office/drawing/2014/main" id="{FFC8AFF9-C490-9B84-894A-D4349F8E4FE2}"/>
              </a:ext>
            </a:extLst>
          </p:cNvPr>
          <p:cNvSpPr>
            <a:spLocks noGrp="1"/>
          </p:cNvSpPr>
          <p:nvPr>
            <p:ph type="body" sz="quarter" idx="10" hasCustomPrompt="1"/>
          </p:nvPr>
        </p:nvSpPr>
        <p:spPr>
          <a:xfrm>
            <a:off x="703602" y="309596"/>
            <a:ext cx="10784795" cy="535531"/>
          </a:xfrm>
          <a:noFill/>
        </p:spPr>
        <p:txBody>
          <a:bodyPr wrap="square" rtlCol="0" anchor="ctr" anchorCtr="0">
            <a:noAutofit/>
          </a:bodyPr>
          <a:lstStyle>
            <a:lvl1pPr marL="0" indent="0">
              <a:buFont typeface="Arial" panose="020B0604020202020204" pitchFamily="34" charset="0"/>
              <a:buNone/>
              <a:defRPr lang="en-US" sz="3200" b="0" smtClean="0">
                <a:solidFill>
                  <a:schemeClr val="accent2"/>
                </a:solidFill>
                <a:latin typeface="Marine Bold" panose="02000803050000020004" pitchFamily="2"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Title Here</a:t>
            </a:r>
          </a:p>
        </p:txBody>
      </p:sp>
      <p:sp>
        <p:nvSpPr>
          <p:cNvPr id="5" name="Text Placeholder 19">
            <a:extLst>
              <a:ext uri="{FF2B5EF4-FFF2-40B4-BE49-F238E27FC236}">
                <a16:creationId xmlns:a16="http://schemas.microsoft.com/office/drawing/2014/main" id="{355575BD-CB21-DEA3-319C-05329062E936}"/>
              </a:ext>
            </a:extLst>
          </p:cNvPr>
          <p:cNvSpPr>
            <a:spLocks noGrp="1"/>
          </p:cNvSpPr>
          <p:nvPr>
            <p:ph type="body" sz="quarter" idx="12"/>
          </p:nvPr>
        </p:nvSpPr>
        <p:spPr>
          <a:xfrm>
            <a:off x="703601" y="1186872"/>
            <a:ext cx="5973243" cy="4473632"/>
          </a:xfrm>
        </p:spPr>
        <p:txBody>
          <a:bodyPr anchor="ctr" anchorCtr="0">
            <a:noAutofit/>
          </a:bodyPr>
          <a:lstStyle>
            <a:lvl1pPr marL="514350" indent="-514350">
              <a:buFontTx/>
              <a:buBlip>
                <a:blip r:embed="rId3"/>
              </a:buBlip>
              <a:defRPr sz="24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914400" indent="-457200">
              <a:buFontTx/>
              <a:buBlip>
                <a:blip r:embed="rId3"/>
              </a:buBlip>
              <a:defRPr>
                <a:solidFill>
                  <a:schemeClr val="accent5"/>
                </a:solidFill>
              </a:defRPr>
            </a:lvl2pPr>
            <a:lvl3pPr marL="1371600" indent="-457200">
              <a:buFontTx/>
              <a:buBlip>
                <a:blip r:embed="rId3"/>
              </a:buBlip>
              <a:defRPr>
                <a:solidFill>
                  <a:schemeClr val="accent5"/>
                </a:solidFill>
              </a:defRPr>
            </a:lvl3pPr>
            <a:lvl4pPr marL="1714500" indent="-342900">
              <a:buFontTx/>
              <a:buBlip>
                <a:blip r:embed="rId3"/>
              </a:buBlip>
              <a:defRPr>
                <a:solidFill>
                  <a:schemeClr val="accent5"/>
                </a:solidFill>
              </a:defRPr>
            </a:lvl4pPr>
            <a:lvl5pPr marL="2171700" indent="-342900">
              <a:buFontTx/>
              <a:buBlip>
                <a:blip r:embed="rId3"/>
              </a:buBlip>
              <a:defRPr>
                <a:solidFill>
                  <a:schemeClr val="accent5"/>
                </a:solidFill>
              </a:defRPr>
            </a:lvl5pPr>
          </a:lstStyle>
          <a:p>
            <a:pPr lvl="0"/>
            <a:r>
              <a:rPr lang="en-US"/>
              <a:t>Click to edit Master text styles</a:t>
            </a:r>
          </a:p>
        </p:txBody>
      </p:sp>
    </p:spTree>
    <p:extLst>
      <p:ext uri="{BB962C8B-B14F-4D97-AF65-F5344CB8AC3E}">
        <p14:creationId xmlns:p14="http://schemas.microsoft.com/office/powerpoint/2010/main" val="269214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s or Medi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5D10C70-5960-4F78-97BF-D50F1144CBF2}"/>
              </a:ext>
            </a:extLst>
          </p:cNvPr>
          <p:cNvCxnSpPr>
            <a:cxnSpLocks/>
          </p:cNvCxnSpPr>
          <p:nvPr/>
        </p:nvCxnSpPr>
        <p:spPr>
          <a:xfrm>
            <a:off x="703603" y="997527"/>
            <a:ext cx="10784795" cy="0"/>
          </a:xfrm>
          <a:prstGeom prst="line">
            <a:avLst/>
          </a:prstGeom>
          <a:ln w="38100">
            <a:gradFill flip="none" rotWithShape="1">
              <a:gsLst>
                <a:gs pos="0">
                  <a:schemeClr val="accent2"/>
                </a:gs>
                <a:gs pos="50000">
                  <a:schemeClr val="accent3"/>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13088E7-9AC6-4744-ACAD-66E83183D03A}"/>
              </a:ext>
            </a:extLst>
          </p:cNvPr>
          <p:cNvPicPr>
            <a:picLocks noChangeAspect="1"/>
          </p:cNvPicPr>
          <p:nvPr/>
        </p:nvPicPr>
        <p:blipFill>
          <a:blip r:embed="rId2"/>
          <a:stretch>
            <a:fillRect/>
          </a:stretch>
        </p:blipFill>
        <p:spPr>
          <a:xfrm>
            <a:off x="8766498" y="5819407"/>
            <a:ext cx="2721900" cy="853600"/>
          </a:xfrm>
          <a:prstGeom prst="rect">
            <a:avLst/>
          </a:prstGeom>
        </p:spPr>
      </p:pic>
      <p:sp>
        <p:nvSpPr>
          <p:cNvPr id="9" name="Text Placeholder 11">
            <a:extLst>
              <a:ext uri="{FF2B5EF4-FFF2-40B4-BE49-F238E27FC236}">
                <a16:creationId xmlns:a16="http://schemas.microsoft.com/office/drawing/2014/main" id="{36C67D8E-1B55-4876-B74B-4FB302875C4B}"/>
              </a:ext>
            </a:extLst>
          </p:cNvPr>
          <p:cNvSpPr>
            <a:spLocks noGrp="1"/>
          </p:cNvSpPr>
          <p:nvPr>
            <p:ph type="body" sz="quarter" idx="10" hasCustomPrompt="1"/>
          </p:nvPr>
        </p:nvSpPr>
        <p:spPr>
          <a:xfrm>
            <a:off x="703602" y="309596"/>
            <a:ext cx="10784795" cy="535531"/>
          </a:xfrm>
          <a:noFill/>
        </p:spPr>
        <p:txBody>
          <a:bodyPr wrap="square" rtlCol="0" anchor="ctr" anchorCtr="0">
            <a:noAutofit/>
          </a:bodyPr>
          <a:lstStyle>
            <a:lvl1pPr marL="0" indent="0">
              <a:buFont typeface="Arial" panose="020B0604020202020204" pitchFamily="34" charset="0"/>
              <a:buNone/>
              <a:defRPr lang="en-US" sz="3200" smtClean="0">
                <a:solidFill>
                  <a:schemeClr val="accent2"/>
                </a:solidFill>
                <a:latin typeface="Marine Bold" panose="02000803050000020004" pitchFamily="2" charset="0"/>
              </a:defRPr>
            </a:lvl1pPr>
            <a:lvl2pPr marL="171450" indent="0">
              <a:buFont typeface="Arial" panose="020B0604020202020204" pitchFamily="34" charset="0"/>
              <a:buNone/>
              <a:defRPr lang="en-US" sz="1800" smtClean="0"/>
            </a:lvl2pPr>
            <a:lvl3pPr marL="628650" indent="0">
              <a:buFont typeface="Arial" panose="020B0604020202020204" pitchFamily="34" charset="0"/>
              <a:buNone/>
              <a:defRPr lang="en-US" sz="1800" smtClean="0"/>
            </a:lvl3pPr>
            <a:lvl4pPr marL="1085850" indent="0">
              <a:buFont typeface="Arial" panose="020B0604020202020204" pitchFamily="34" charset="0"/>
              <a:buNone/>
              <a:defRPr lang="en-US" smtClean="0"/>
            </a:lvl4pPr>
            <a:lvl5pPr marL="1543050" indent="0">
              <a:buFont typeface="Arial" panose="020B0604020202020204" pitchFamily="34" charset="0"/>
              <a:buNone/>
              <a:defRPr lang="en-US"/>
            </a:lvl5pPr>
          </a:lstStyle>
          <a:p>
            <a:pPr marL="0" lvl="0"/>
            <a:r>
              <a:rPr lang="en-US"/>
              <a:t>Insert Title Here</a:t>
            </a:r>
          </a:p>
        </p:txBody>
      </p:sp>
      <p:sp>
        <p:nvSpPr>
          <p:cNvPr id="13" name="Text Placeholder 19">
            <a:extLst>
              <a:ext uri="{FF2B5EF4-FFF2-40B4-BE49-F238E27FC236}">
                <a16:creationId xmlns:a16="http://schemas.microsoft.com/office/drawing/2014/main" id="{50CD88F0-B01E-424F-AC6B-79330375AAAE}"/>
              </a:ext>
            </a:extLst>
          </p:cNvPr>
          <p:cNvSpPr>
            <a:spLocks noGrp="1"/>
          </p:cNvSpPr>
          <p:nvPr>
            <p:ph type="body" sz="quarter" idx="15"/>
          </p:nvPr>
        </p:nvSpPr>
        <p:spPr>
          <a:xfrm>
            <a:off x="703602" y="5132717"/>
            <a:ext cx="10784795" cy="530171"/>
          </a:xfrm>
        </p:spPr>
        <p:txBody>
          <a:bodyPr anchor="t" anchorCtr="0">
            <a:noAutofit/>
          </a:bodyPr>
          <a:lstStyle>
            <a:lvl1pPr marL="0" indent="0" algn="ctr">
              <a:buFontTx/>
              <a:buNone/>
              <a:defRPr sz="18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914400" indent="-457200">
              <a:buFontTx/>
              <a:buBlip>
                <a:blip r:embed="rId3"/>
              </a:buBlip>
              <a:defRPr>
                <a:solidFill>
                  <a:schemeClr val="accent5"/>
                </a:solidFill>
              </a:defRPr>
            </a:lvl2pPr>
            <a:lvl3pPr marL="1371600" indent="-457200">
              <a:buFontTx/>
              <a:buBlip>
                <a:blip r:embed="rId3"/>
              </a:buBlip>
              <a:defRPr>
                <a:solidFill>
                  <a:schemeClr val="accent5"/>
                </a:solidFill>
              </a:defRPr>
            </a:lvl3pPr>
            <a:lvl4pPr marL="1714500" indent="-342900">
              <a:buFontTx/>
              <a:buBlip>
                <a:blip r:embed="rId3"/>
              </a:buBlip>
              <a:defRPr>
                <a:solidFill>
                  <a:schemeClr val="accent5"/>
                </a:solidFill>
              </a:defRPr>
            </a:lvl4pPr>
            <a:lvl5pPr marL="2171700" indent="-342900">
              <a:buFontTx/>
              <a:buBlip>
                <a:blip r:embed="rId3"/>
              </a:buBlip>
              <a:defRPr>
                <a:solidFill>
                  <a:schemeClr val="accent5"/>
                </a:solidFill>
              </a:defRPr>
            </a:lvl5pPr>
          </a:lstStyle>
          <a:p>
            <a:pPr lvl="0"/>
            <a:r>
              <a:rPr lang="en-US"/>
              <a:t>Click to edit Master text styles</a:t>
            </a:r>
          </a:p>
        </p:txBody>
      </p:sp>
      <p:graphicFrame>
        <p:nvGraphicFramePr>
          <p:cNvPr id="4" name="Chart 3">
            <a:extLst>
              <a:ext uri="{FF2B5EF4-FFF2-40B4-BE49-F238E27FC236}">
                <a16:creationId xmlns:a16="http://schemas.microsoft.com/office/drawing/2014/main" id="{A9952121-E59C-3D0E-1FDC-DBAA50FF59E4}"/>
              </a:ext>
            </a:extLst>
          </p:cNvPr>
          <p:cNvGraphicFramePr/>
          <p:nvPr userDrawn="1">
            <p:extLst>
              <p:ext uri="{D42A27DB-BD31-4B8C-83A1-F6EECF244321}">
                <p14:modId xmlns:p14="http://schemas.microsoft.com/office/powerpoint/2010/main" val="808576761"/>
              </p:ext>
            </p:extLst>
          </p:nvPr>
        </p:nvGraphicFramePr>
        <p:xfrm>
          <a:off x="703602" y="1149928"/>
          <a:ext cx="4893634" cy="37184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62AE5CDC-FEE3-C15B-8CF8-4EABFE547EB9}"/>
              </a:ext>
            </a:extLst>
          </p:cNvPr>
          <p:cNvGraphicFramePr/>
          <p:nvPr userDrawn="1">
            <p:extLst>
              <p:ext uri="{D42A27DB-BD31-4B8C-83A1-F6EECF244321}">
                <p14:modId xmlns:p14="http://schemas.microsoft.com/office/powerpoint/2010/main" val="706574601"/>
              </p:ext>
            </p:extLst>
          </p:nvPr>
        </p:nvGraphicFramePr>
        <p:xfrm>
          <a:off x="6095999" y="1149928"/>
          <a:ext cx="4893634" cy="37184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09486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9BE8B7-0778-45FC-48BF-DBA8F6AF31E2}"/>
              </a:ext>
            </a:extLst>
          </p:cNvPr>
          <p:cNvPicPr>
            <a:picLocks noChangeAspect="1"/>
          </p:cNvPicPr>
          <p:nvPr userDrawn="1"/>
        </p:nvPicPr>
        <p:blipFill>
          <a:blip r:embed="rId2"/>
          <a:stretch>
            <a:fillRect/>
          </a:stretch>
        </p:blipFill>
        <p:spPr>
          <a:xfrm>
            <a:off x="9218782" y="5780078"/>
            <a:ext cx="2721900" cy="853600"/>
          </a:xfrm>
          <a:prstGeom prst="rect">
            <a:avLst/>
          </a:prstGeom>
        </p:spPr>
      </p:pic>
      <p:pic>
        <p:nvPicPr>
          <p:cNvPr id="3" name="Picture 2">
            <a:extLst>
              <a:ext uri="{FF2B5EF4-FFF2-40B4-BE49-F238E27FC236}">
                <a16:creationId xmlns:a16="http://schemas.microsoft.com/office/drawing/2014/main" id="{2FEE8D28-0627-C6CB-9133-30115E2E10AF}"/>
              </a:ext>
            </a:extLst>
          </p:cNvPr>
          <p:cNvPicPr>
            <a:picLocks noChangeAspect="1"/>
          </p:cNvPicPr>
          <p:nvPr userDrawn="1"/>
        </p:nvPicPr>
        <p:blipFill>
          <a:blip r:embed="rId3"/>
          <a:stretch>
            <a:fillRect/>
          </a:stretch>
        </p:blipFill>
        <p:spPr>
          <a:xfrm>
            <a:off x="354574" y="589287"/>
            <a:ext cx="2611433" cy="5760000"/>
          </a:xfrm>
          <a:prstGeom prst="rect">
            <a:avLst/>
          </a:prstGeom>
        </p:spPr>
      </p:pic>
      <p:sp>
        <p:nvSpPr>
          <p:cNvPr id="4" name="Text Placeholder 10">
            <a:extLst>
              <a:ext uri="{FF2B5EF4-FFF2-40B4-BE49-F238E27FC236}">
                <a16:creationId xmlns:a16="http://schemas.microsoft.com/office/drawing/2014/main" id="{EB70F763-7DBF-AAA7-C375-853187D4F8F0}"/>
              </a:ext>
            </a:extLst>
          </p:cNvPr>
          <p:cNvSpPr>
            <a:spLocks noGrp="1"/>
          </p:cNvSpPr>
          <p:nvPr>
            <p:ph type="body" sz="quarter" idx="10" hasCustomPrompt="1"/>
          </p:nvPr>
        </p:nvSpPr>
        <p:spPr>
          <a:xfrm>
            <a:off x="3155191" y="2683275"/>
            <a:ext cx="5272817" cy="1465263"/>
          </a:xfrm>
        </p:spPr>
        <p:txBody>
          <a:bodyPr anchor="ctr" anchorCtr="0">
            <a:noAutofit/>
          </a:bodyPr>
          <a:lstStyle>
            <a:lvl1pPr marL="0" indent="0" algn="ctr">
              <a:buNone/>
              <a:defRPr sz="3600" b="1">
                <a:solidFill>
                  <a:schemeClr val="accent2"/>
                </a:solidFill>
                <a:latin typeface="Marine Bold" panose="02000803050000020004" pitchFamily="2" charset="0"/>
              </a:defRPr>
            </a:lvl1pPr>
            <a:lvl2pPr marL="457200" indent="0" algn="ctr">
              <a:buNone/>
              <a:defRPr>
                <a:latin typeface="+mj-lt"/>
              </a:defRPr>
            </a:lvl2pPr>
            <a:lvl3pPr marL="914400" indent="0" algn="ctr">
              <a:buNone/>
              <a:defRPr>
                <a:latin typeface="+mj-lt"/>
              </a:defRPr>
            </a:lvl3pPr>
            <a:lvl4pPr marL="1371600" indent="0" algn="ctr">
              <a:buNone/>
              <a:defRPr>
                <a:latin typeface="+mj-lt"/>
              </a:defRPr>
            </a:lvl4pPr>
            <a:lvl5pPr marL="1828800" indent="0" algn="ctr">
              <a:buNone/>
              <a:defRPr>
                <a:latin typeface="+mj-lt"/>
              </a:defRPr>
            </a:lvl5pPr>
          </a:lstStyle>
          <a:p>
            <a:pPr lvl="0"/>
            <a:r>
              <a:rPr lang="en-US"/>
              <a:t>Insert Title Here</a:t>
            </a:r>
          </a:p>
        </p:txBody>
      </p:sp>
      <p:pic>
        <p:nvPicPr>
          <p:cNvPr id="5" name="Picture 4" descr="Smiling father standing with child on shoulders outdoors, in front of with house">
            <a:extLst>
              <a:ext uri="{FF2B5EF4-FFF2-40B4-BE49-F238E27FC236}">
                <a16:creationId xmlns:a16="http://schemas.microsoft.com/office/drawing/2014/main" id="{6CF57247-3DDD-3EF1-149B-A9AEED47FA4C}"/>
              </a:ext>
            </a:extLst>
          </p:cNvPr>
          <p:cNvPicPr>
            <a:picLocks noChangeAspect="1"/>
          </p:cNvPicPr>
          <p:nvPr userDrawn="1"/>
        </p:nvPicPr>
        <p:blipFill>
          <a:blip r:embed="rId4">
            <a:extLst>
              <a:ext uri="{28A0092B-C50C-407E-A947-70E740481C1C}">
                <a14:useLocalDpi xmlns:a14="http://schemas.microsoft.com/office/drawing/2010/main" val="0"/>
              </a:ext>
            </a:extLst>
          </a:blip>
          <a:srcRect l="31888" r="7287"/>
          <a:stretch/>
        </p:blipFill>
        <p:spPr>
          <a:xfrm>
            <a:off x="10353723" y="1589915"/>
            <a:ext cx="1581777" cy="1733679"/>
          </a:xfrm>
          <a:prstGeom prst="roundRect">
            <a:avLst>
              <a:gd name="adj" fmla="val 9709"/>
            </a:avLst>
          </a:prstGeom>
        </p:spPr>
      </p:pic>
      <p:pic>
        <p:nvPicPr>
          <p:cNvPr id="6" name="Picture 5">
            <a:extLst>
              <a:ext uri="{FF2B5EF4-FFF2-40B4-BE49-F238E27FC236}">
                <a16:creationId xmlns:a16="http://schemas.microsoft.com/office/drawing/2014/main" id="{3DBA0F07-CC83-70D2-C414-8426287D4832}"/>
              </a:ext>
            </a:extLst>
          </p:cNvPr>
          <p:cNvPicPr>
            <a:picLocks noChangeAspect="1"/>
          </p:cNvPicPr>
          <p:nvPr userDrawn="1"/>
        </p:nvPicPr>
        <p:blipFill>
          <a:blip r:embed="rId5">
            <a:extLst>
              <a:ext uri="{28A0092B-C50C-407E-A947-70E740481C1C}">
                <a14:useLocalDpi xmlns:a14="http://schemas.microsoft.com/office/drawing/2010/main" val="0"/>
              </a:ext>
            </a:extLst>
          </a:blip>
          <a:srcRect l="34051" t="1125" r="4925" b="-1125"/>
          <a:stretch/>
        </p:blipFill>
        <p:spPr>
          <a:xfrm>
            <a:off x="8663697" y="3054648"/>
            <a:ext cx="1581777" cy="1733679"/>
          </a:xfrm>
          <a:prstGeom prst="roundRect">
            <a:avLst>
              <a:gd name="adj" fmla="val 9709"/>
            </a:avLst>
          </a:prstGeom>
        </p:spPr>
      </p:pic>
      <p:pic>
        <p:nvPicPr>
          <p:cNvPr id="10" name="Picture 9">
            <a:extLst>
              <a:ext uri="{FF2B5EF4-FFF2-40B4-BE49-F238E27FC236}">
                <a16:creationId xmlns:a16="http://schemas.microsoft.com/office/drawing/2014/main" id="{8D7AFF65-85E9-EDC8-220B-F294420D41D8}"/>
              </a:ext>
            </a:extLst>
          </p:cNvPr>
          <p:cNvPicPr>
            <a:picLocks noChangeAspect="1"/>
          </p:cNvPicPr>
          <p:nvPr userDrawn="1"/>
        </p:nvPicPr>
        <p:blipFill>
          <a:blip r:embed="rId6">
            <a:extLst>
              <a:ext uri="{28A0092B-C50C-407E-A947-70E740481C1C}">
                <a14:useLocalDpi xmlns:a14="http://schemas.microsoft.com/office/drawing/2010/main" val="0"/>
              </a:ext>
            </a:extLst>
          </a:blip>
          <a:srcRect l="19429" r="19429"/>
          <a:stretch/>
        </p:blipFill>
        <p:spPr>
          <a:xfrm>
            <a:off x="10373134" y="3454401"/>
            <a:ext cx="1581777" cy="1733679"/>
          </a:xfrm>
          <a:prstGeom prst="roundRect">
            <a:avLst>
              <a:gd name="adj" fmla="val 9709"/>
            </a:avLst>
          </a:prstGeom>
        </p:spPr>
      </p:pic>
      <p:pic>
        <p:nvPicPr>
          <p:cNvPr id="11" name="Picture 10">
            <a:extLst>
              <a:ext uri="{FF2B5EF4-FFF2-40B4-BE49-F238E27FC236}">
                <a16:creationId xmlns:a16="http://schemas.microsoft.com/office/drawing/2014/main" id="{CBB469CF-CC7D-1BB3-5881-658F5258F15C}"/>
              </a:ext>
            </a:extLst>
          </p:cNvPr>
          <p:cNvPicPr>
            <a:picLocks noChangeAspect="1"/>
          </p:cNvPicPr>
          <p:nvPr userDrawn="1"/>
        </p:nvPicPr>
        <p:blipFill>
          <a:blip r:embed="rId7">
            <a:extLst>
              <a:ext uri="{28A0092B-C50C-407E-A947-70E740481C1C}">
                <a14:useLocalDpi xmlns:a14="http://schemas.microsoft.com/office/drawing/2010/main" val="0"/>
              </a:ext>
            </a:extLst>
          </a:blip>
          <a:srcRect l="19504" r="19504"/>
          <a:stretch/>
        </p:blipFill>
        <p:spPr>
          <a:xfrm>
            <a:off x="8663697" y="1196057"/>
            <a:ext cx="1581777" cy="1733679"/>
          </a:xfrm>
          <a:prstGeom prst="roundRect">
            <a:avLst>
              <a:gd name="adj" fmla="val 9709"/>
            </a:avLst>
          </a:prstGeom>
        </p:spPr>
      </p:pic>
    </p:spTree>
    <p:extLst>
      <p:ext uri="{BB962C8B-B14F-4D97-AF65-F5344CB8AC3E}">
        <p14:creationId xmlns:p14="http://schemas.microsoft.com/office/powerpoint/2010/main" val="172853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9B7D3-69B7-A465-88B6-8008C0E503E3}"/>
              </a:ext>
            </a:extLst>
          </p:cNvPr>
          <p:cNvPicPr>
            <a:picLocks noChangeAspect="1"/>
          </p:cNvPicPr>
          <p:nvPr userDrawn="1"/>
        </p:nvPicPr>
        <p:blipFill>
          <a:blip r:embed="rId2"/>
          <a:stretch>
            <a:fillRect/>
          </a:stretch>
        </p:blipFill>
        <p:spPr>
          <a:xfrm>
            <a:off x="9218782" y="5780078"/>
            <a:ext cx="2721900" cy="853600"/>
          </a:xfrm>
          <a:prstGeom prst="rect">
            <a:avLst/>
          </a:prstGeom>
        </p:spPr>
      </p:pic>
    </p:spTree>
    <p:extLst>
      <p:ext uri="{BB962C8B-B14F-4D97-AF65-F5344CB8AC3E}">
        <p14:creationId xmlns:p14="http://schemas.microsoft.com/office/powerpoint/2010/main" val="269177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BC725-951B-42F6-A4EF-A191DC6F7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0943A6-4212-4128-9947-F22FB1BA4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FD17B-0CD1-4CCA-A857-AB4C289E32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3230F-17BF-4C19-936F-CDB19E29B824}" type="datetimeFigureOut">
              <a:rPr lang="en-US" smtClean="0"/>
              <a:t>3/24/2026</a:t>
            </a:fld>
            <a:endParaRPr lang="en-US"/>
          </a:p>
        </p:txBody>
      </p:sp>
      <p:sp>
        <p:nvSpPr>
          <p:cNvPr id="5" name="Footer Placeholder 4">
            <a:extLst>
              <a:ext uri="{FF2B5EF4-FFF2-40B4-BE49-F238E27FC236}">
                <a16:creationId xmlns:a16="http://schemas.microsoft.com/office/drawing/2014/main" id="{05E65A1B-9947-4C67-BD8C-D024AA1D1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2083E2-1310-46F0-833C-C2241734B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FF048-85D5-40AB-81AB-2F6C89856E68}" type="slidenum">
              <a:rPr lang="en-US" smtClean="0"/>
              <a:t>‹#›</a:t>
            </a:fld>
            <a:endParaRPr lang="en-US"/>
          </a:p>
        </p:txBody>
      </p:sp>
    </p:spTree>
    <p:extLst>
      <p:ext uri="{BB962C8B-B14F-4D97-AF65-F5344CB8AC3E}">
        <p14:creationId xmlns:p14="http://schemas.microsoft.com/office/powerpoint/2010/main" val="3688880215"/>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60" r:id="rId3"/>
    <p:sldLayoutId id="2147483650" r:id="rId4"/>
    <p:sldLayoutId id="2147483651" r:id="rId5"/>
    <p:sldLayoutId id="2147483659" r:id="rId6"/>
    <p:sldLayoutId id="2147483658" r:id="rId7"/>
    <p:sldLayoutId id="2147483657" r:id="rId8"/>
    <p:sldLayoutId id="2147483662" r:id="rId9"/>
    <p:sldLayoutId id="2147483661" r:id="rId10"/>
    <p:sldLayoutId id="2147483663" r:id="rId11"/>
    <p:sldLayoutId id="2147483664" r:id="rId12"/>
  </p:sldLayoutIdLst>
  <p:txStyles>
    <p:titleStyle>
      <a:lvl1pPr algn="l" defTabSz="914400" rtl="0" eaLnBrk="1" latinLnBrk="0" hangingPunct="1">
        <a:lnSpc>
          <a:spcPct val="90000"/>
        </a:lnSpc>
        <a:spcBef>
          <a:spcPct val="0"/>
        </a:spcBef>
        <a:buNone/>
        <a:defRPr sz="4400" kern="1200">
          <a:solidFill>
            <a:schemeClr val="accent2"/>
          </a:solidFill>
          <a:latin typeface="Marine Bold" panose="0200080305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data.hrsa.gov/tools/shortage-area/hpsa-find?hmpgdshbrd=1"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MarissaSanders@ilchf.org"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mailto:ZacharyWilder@ilchf.org" TargetMode="External"/><Relationship Id="rId5" Type="http://schemas.openxmlformats.org/officeDocument/2006/relationships/hyperlink" Target="mailto:zacharywilder@ilchf.org" TargetMode="External"/><Relationship Id="rId4" Type="http://schemas.openxmlformats.org/officeDocument/2006/relationships/hyperlink" Target="mailto:ChristineBrambila@ilchf.or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mailto:ZacharyWilder@ilchf.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ilchf.org/wp-content/uploads/2020/02/Officer_Certification-for-Reports-2.pdf"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gov.illinois.gov/content/dam/soi/en/web/gov/documents/childrens-health-web.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dph.illinois.gov/content/dam/soi/en/web/idph/publications/idph/topics-and-services/prevention-wellness/oral-health/oral-health-data/oral-health-surveillance-brief-2018-2023.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10F853-DBC7-CD62-670A-1558DBDCC49D}"/>
              </a:ext>
            </a:extLst>
          </p:cNvPr>
          <p:cNvSpPr>
            <a:spLocks noGrp="1"/>
          </p:cNvSpPr>
          <p:nvPr>
            <p:ph type="body" sz="quarter" idx="10"/>
          </p:nvPr>
        </p:nvSpPr>
        <p:spPr>
          <a:xfrm>
            <a:off x="6110286" y="1878874"/>
            <a:ext cx="5392849" cy="1439368"/>
          </a:xfrm>
        </p:spPr>
        <p:txBody>
          <a:bodyPr/>
          <a:lstStyle/>
          <a:p>
            <a:r>
              <a:rPr lang="en-US" sz="3200"/>
              <a:t>Bright Minds, Bright Smiles: </a:t>
            </a:r>
          </a:p>
          <a:p>
            <a:r>
              <a:rPr lang="en-US" sz="2800"/>
              <a:t>Mental and Oral Health Integration Initiative RFP</a:t>
            </a:r>
          </a:p>
        </p:txBody>
      </p:sp>
      <p:sp>
        <p:nvSpPr>
          <p:cNvPr id="3" name="Text Placeholder 2">
            <a:extLst>
              <a:ext uri="{FF2B5EF4-FFF2-40B4-BE49-F238E27FC236}">
                <a16:creationId xmlns:a16="http://schemas.microsoft.com/office/drawing/2014/main" id="{213C2A20-0B33-3F13-67F2-88B1423A7759}"/>
              </a:ext>
            </a:extLst>
          </p:cNvPr>
          <p:cNvSpPr>
            <a:spLocks noGrp="1"/>
          </p:cNvSpPr>
          <p:nvPr>
            <p:ph type="body" sz="quarter" idx="11"/>
          </p:nvPr>
        </p:nvSpPr>
        <p:spPr/>
        <p:txBody>
          <a:bodyPr/>
          <a:lstStyle/>
          <a:p>
            <a:r>
              <a:rPr lang="en-US"/>
              <a:t>March 24, 2026</a:t>
            </a:r>
          </a:p>
        </p:txBody>
      </p:sp>
    </p:spTree>
    <p:extLst>
      <p:ext uri="{BB962C8B-B14F-4D97-AF65-F5344CB8AC3E}">
        <p14:creationId xmlns:p14="http://schemas.microsoft.com/office/powerpoint/2010/main" val="1279539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A999E-93CD-74A2-CA31-A22AC091B2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D9EBD6-FC89-730C-3C1A-5683BB4CBC41}"/>
              </a:ext>
            </a:extLst>
          </p:cNvPr>
          <p:cNvSpPr>
            <a:spLocks noGrp="1"/>
          </p:cNvSpPr>
          <p:nvPr>
            <p:ph type="body" sz="quarter" idx="10"/>
          </p:nvPr>
        </p:nvSpPr>
        <p:spPr/>
        <p:txBody>
          <a:bodyPr/>
          <a:lstStyle/>
          <a:p>
            <a:r>
              <a:rPr lang="en-US"/>
              <a:t>Bright Minds, Bright Smiles Initiative RFP</a:t>
            </a:r>
          </a:p>
        </p:txBody>
      </p:sp>
      <p:sp>
        <p:nvSpPr>
          <p:cNvPr id="6" name="TextBox 2">
            <a:extLst>
              <a:ext uri="{FF2B5EF4-FFF2-40B4-BE49-F238E27FC236}">
                <a16:creationId xmlns:a16="http://schemas.microsoft.com/office/drawing/2014/main" id="{036C387D-5ECF-D2F9-6E51-0182923C4895}"/>
              </a:ext>
            </a:extLst>
          </p:cNvPr>
          <p:cNvSpPr txBox="1"/>
          <p:nvPr/>
        </p:nvSpPr>
        <p:spPr>
          <a:xfrm>
            <a:off x="703602" y="1519630"/>
            <a:ext cx="5361981" cy="3818738"/>
          </a:xfrm>
          <a:prstGeom prst="rect">
            <a:avLst/>
          </a:prstGeom>
        </p:spPr>
        <p:txBody>
          <a:bodyPr lIns="0" tIns="0" rIns="0" bIns="0" rtlCol="0" anchor="t">
            <a:spAutoFit/>
          </a:bodyPr>
          <a:lstStyle/>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20 three-year grants of </a:t>
            </a:r>
            <a:r>
              <a:rPr lang="en-US" sz="2000" b="1">
                <a:solidFill>
                  <a:srgbClr val="F79B2E"/>
                </a:solidFill>
                <a:latin typeface="Calibri" panose="020F0502020204030204" pitchFamily="34" charset="0"/>
                <a:ea typeface="Calibri" panose="020F0502020204030204" pitchFamily="34" charset="0"/>
                <a:cs typeface="Calibri" panose="020F0502020204030204" pitchFamily="34" charset="0"/>
                <a:sym typeface="Calibri (MS) Bold"/>
              </a:rPr>
              <a:t>up to $300,000</a:t>
            </a: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a:rPr>
              <a:t> </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each to:</a:t>
            </a: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1) Federally Qualified Health Centers/Federally Qualified Health Center Look Alikes, Local Health Departments, schools offering healthcare services, or community-based organizations.</a:t>
            </a: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2) Organizations currently offering mental health and/or oral health services to children between the ages of 0 and 21 who are enrolled in Medicaid.*</a:t>
            </a:r>
          </a:p>
        </p:txBody>
      </p:sp>
      <p:sp>
        <p:nvSpPr>
          <p:cNvPr id="7" name="TextBox 2">
            <a:extLst>
              <a:ext uri="{FF2B5EF4-FFF2-40B4-BE49-F238E27FC236}">
                <a16:creationId xmlns:a16="http://schemas.microsoft.com/office/drawing/2014/main" id="{471D7105-70D1-27C3-8E7D-FB26353EA845}"/>
              </a:ext>
            </a:extLst>
          </p:cNvPr>
          <p:cNvSpPr txBox="1"/>
          <p:nvPr/>
        </p:nvSpPr>
        <p:spPr>
          <a:xfrm>
            <a:off x="826348" y="6012871"/>
            <a:ext cx="5361981" cy="492443"/>
          </a:xfrm>
          <a:prstGeom prst="rect">
            <a:avLst/>
          </a:prstGeom>
        </p:spPr>
        <p:txBody>
          <a:bodyPr lIns="0" tIns="0" rIns="0" bIns="0" rtlCol="0" anchor="t">
            <a:spAutoFit/>
          </a:bodyPr>
          <a:lstStyle/>
          <a:p>
            <a:r>
              <a:rPr lang="en-US" sz="16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*Applicants are </a:t>
            </a:r>
            <a:r>
              <a:rPr lang="en-US" sz="1600" u="sng">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not</a:t>
            </a:r>
            <a:r>
              <a:rPr lang="en-US" sz="16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 required to offer both children’s mental health and oral health services to be eligible for funding.</a:t>
            </a:r>
          </a:p>
        </p:txBody>
      </p:sp>
      <p:pic>
        <p:nvPicPr>
          <p:cNvPr id="3" name="Picture 2">
            <a:extLst>
              <a:ext uri="{FF2B5EF4-FFF2-40B4-BE49-F238E27FC236}">
                <a16:creationId xmlns:a16="http://schemas.microsoft.com/office/drawing/2014/main" id="{9BFA3CCE-3B7A-0FB5-547D-AB5D4CE49091}"/>
              </a:ext>
            </a:extLst>
          </p:cNvPr>
          <p:cNvPicPr>
            <a:picLocks noChangeAspect="1"/>
          </p:cNvPicPr>
          <p:nvPr/>
        </p:nvPicPr>
        <p:blipFill>
          <a:blip r:embed="rId3" cstate="print">
            <a:extLst>
              <a:ext uri="{28A0092B-C50C-407E-A947-70E740481C1C}">
                <a14:useLocalDpi xmlns:a14="http://schemas.microsoft.com/office/drawing/2010/main" val="0"/>
              </a:ext>
            </a:extLst>
          </a:blip>
          <a:srcRect l="44423"/>
          <a:stretch>
            <a:fillRect/>
          </a:stretch>
        </p:blipFill>
        <p:spPr>
          <a:xfrm>
            <a:off x="6776029" y="1044260"/>
            <a:ext cx="4712368" cy="4769479"/>
          </a:xfrm>
          <a:prstGeom prst="rect">
            <a:avLst/>
          </a:prstGeom>
        </p:spPr>
      </p:pic>
    </p:spTree>
    <p:extLst>
      <p:ext uri="{BB962C8B-B14F-4D97-AF65-F5344CB8AC3E}">
        <p14:creationId xmlns:p14="http://schemas.microsoft.com/office/powerpoint/2010/main" val="1949330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407BC3-F7EF-A86A-4D5A-A8E94E3C40D2}"/>
              </a:ext>
            </a:extLst>
          </p:cNvPr>
          <p:cNvSpPr>
            <a:spLocks noGrp="1"/>
          </p:cNvSpPr>
          <p:nvPr>
            <p:ph type="body" sz="quarter" idx="10"/>
          </p:nvPr>
        </p:nvSpPr>
        <p:spPr/>
        <p:txBody>
          <a:bodyPr/>
          <a:lstStyle/>
          <a:p>
            <a:r>
              <a:rPr lang="en-US"/>
              <a:t>Important Definitions</a:t>
            </a:r>
          </a:p>
        </p:txBody>
      </p:sp>
      <p:sp>
        <p:nvSpPr>
          <p:cNvPr id="3" name="Text Placeholder 2">
            <a:extLst>
              <a:ext uri="{FF2B5EF4-FFF2-40B4-BE49-F238E27FC236}">
                <a16:creationId xmlns:a16="http://schemas.microsoft.com/office/drawing/2014/main" id="{B90C75A6-C491-F80A-FF9B-FD17792AC89F}"/>
              </a:ext>
            </a:extLst>
          </p:cNvPr>
          <p:cNvSpPr>
            <a:spLocks noGrp="1"/>
          </p:cNvSpPr>
          <p:nvPr>
            <p:ph type="body" sz="quarter" idx="14"/>
          </p:nvPr>
        </p:nvSpPr>
        <p:spPr>
          <a:xfrm>
            <a:off x="703602" y="1192184"/>
            <a:ext cx="10784795" cy="4473632"/>
          </a:xfrm>
        </p:spPr>
        <p:txBody>
          <a:bodyPr/>
          <a:lstStyle/>
          <a:p>
            <a:r>
              <a:rPr lang="en-US"/>
              <a:t>What is the healthcare “safety net” mentioned in the application?</a:t>
            </a:r>
          </a:p>
          <a:p>
            <a:pPr lvl="1">
              <a:buFont typeface="Courier New" panose="02070309020205020404" pitchFamily="49" charset="0"/>
              <a:buChar char="o"/>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For this initiative, ILCHF defines the healthcare safety net as providers and entities serving as the default system of care for individuals who are un- or underinsured, Medicaid beneficiaries, or are from vulnerable communities requiring special services.</a:t>
            </a:r>
            <a:br>
              <a:rPr lang="en-US" sz="1800"/>
            </a:br>
            <a:endParaRPr lang="en-US" sz="1800"/>
          </a:p>
          <a:p>
            <a:r>
              <a:rPr lang="en-US"/>
              <a:t>What “community-based organizations” are eligible to apply?</a:t>
            </a:r>
          </a:p>
          <a:p>
            <a:pPr lvl="1">
              <a:buFont typeface="Courier New" panose="02070309020205020404" pitchFamily="49" charset="0"/>
              <a:buChar char="o"/>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CBOs are local public or private nonprofit organizations that are driven by community residents and address various needs within their community by providing wide-spread services and resources. </a:t>
            </a:r>
          </a:p>
        </p:txBody>
      </p:sp>
    </p:spTree>
    <p:extLst>
      <p:ext uri="{BB962C8B-B14F-4D97-AF65-F5344CB8AC3E}">
        <p14:creationId xmlns:p14="http://schemas.microsoft.com/office/powerpoint/2010/main" val="424741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4CB432-5D24-4F36-E7F9-D371FF53C820}"/>
              </a:ext>
            </a:extLst>
          </p:cNvPr>
          <p:cNvSpPr>
            <a:spLocks noGrp="1"/>
          </p:cNvSpPr>
          <p:nvPr>
            <p:ph type="body" sz="quarter" idx="10"/>
          </p:nvPr>
        </p:nvSpPr>
        <p:spPr/>
        <p:txBody>
          <a:bodyPr/>
          <a:lstStyle/>
          <a:p>
            <a:r>
              <a:rPr lang="en-US"/>
              <a:t>Some Examples of Potential Projects</a:t>
            </a:r>
          </a:p>
        </p:txBody>
      </p:sp>
      <p:sp>
        <p:nvSpPr>
          <p:cNvPr id="3" name="Text Placeholder 2">
            <a:extLst>
              <a:ext uri="{FF2B5EF4-FFF2-40B4-BE49-F238E27FC236}">
                <a16:creationId xmlns:a16="http://schemas.microsoft.com/office/drawing/2014/main" id="{C4A9C20C-45DF-5525-1754-28DEF5FA1A11}"/>
              </a:ext>
            </a:extLst>
          </p:cNvPr>
          <p:cNvSpPr>
            <a:spLocks noGrp="1"/>
          </p:cNvSpPr>
          <p:nvPr>
            <p:ph type="body" sz="quarter" idx="14"/>
          </p:nvPr>
        </p:nvSpPr>
        <p:spPr>
          <a:xfrm>
            <a:off x="703602" y="1285510"/>
            <a:ext cx="10784795" cy="4473632"/>
          </a:xfrm>
        </p:spPr>
        <p:txBody>
          <a:bodyPr/>
          <a:lstStyle/>
          <a:p>
            <a:pPr lvl="0"/>
            <a:r>
              <a:rPr lang="en-US" sz="1800"/>
              <a:t>Supporting ongoing current mental or oral health services through direct service provision to children.</a:t>
            </a:r>
          </a:p>
          <a:p>
            <a:pPr lvl="0"/>
            <a:r>
              <a:rPr lang="en-US" sz="1800"/>
              <a:t>Acquiring additional equipment or completing minor construction projects to enhance the array of mental health services or oral health services provided to children. </a:t>
            </a:r>
          </a:p>
          <a:p>
            <a:pPr lvl="0"/>
            <a:r>
              <a:rPr lang="en-US" sz="1800"/>
              <a:t>Hiring and/or training community health workers, care navigators, or care coordinators to assist families with accessing mental or oral health services and resources.</a:t>
            </a:r>
          </a:p>
          <a:p>
            <a:pPr lvl="0"/>
            <a:r>
              <a:rPr lang="en-US" sz="1800"/>
              <a:t>Delivering mental or oral health education and integrated preventive care services to children and parents/caregivers during primary care visits.</a:t>
            </a:r>
          </a:p>
          <a:p>
            <a:pPr lvl="0"/>
            <a:r>
              <a:rPr lang="en-US" sz="1800"/>
              <a:t>Co-locating mental or oral health services in primary care settings, schools, or community settings where children spend a significant amount of time.</a:t>
            </a:r>
          </a:p>
          <a:p>
            <a:pPr lvl="0"/>
            <a:r>
              <a:rPr lang="en-US" sz="1800"/>
              <a:t>Establishing linkages between oral and mental health services in co-located settings.</a:t>
            </a:r>
          </a:p>
          <a:p>
            <a:pPr lvl="0"/>
            <a:r>
              <a:rPr lang="en-US" sz="1800"/>
              <a:t>Enhancing family referrals to mental or oral health service providers accepting Medicaid.</a:t>
            </a:r>
          </a:p>
          <a:p>
            <a:pPr lvl="0"/>
            <a:r>
              <a:rPr lang="en-US" sz="1800"/>
              <a:t>Expanding a linguistically and culturally representative workforce that reflects community demographics. </a:t>
            </a:r>
          </a:p>
          <a:p>
            <a:pPr lvl="0"/>
            <a:r>
              <a:rPr lang="en-US" sz="1800"/>
              <a:t>Addressing barriers to accessing and utilizing mental health or oral health services.</a:t>
            </a:r>
          </a:p>
        </p:txBody>
      </p:sp>
    </p:spTree>
    <p:extLst>
      <p:ext uri="{BB962C8B-B14F-4D97-AF65-F5344CB8AC3E}">
        <p14:creationId xmlns:p14="http://schemas.microsoft.com/office/powerpoint/2010/main" val="227714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0A88EC-898C-337F-632F-559F7BC01503}"/>
              </a:ext>
            </a:extLst>
          </p:cNvPr>
          <p:cNvSpPr>
            <a:spLocks noGrp="1"/>
          </p:cNvSpPr>
          <p:nvPr>
            <p:ph type="body" sz="quarter" idx="10"/>
          </p:nvPr>
        </p:nvSpPr>
        <p:spPr/>
        <p:txBody>
          <a:bodyPr/>
          <a:lstStyle/>
          <a:p>
            <a:r>
              <a:rPr lang="en-US"/>
              <a:t>Funding Opportunity Details &amp; Eligibility Requirements</a:t>
            </a:r>
          </a:p>
        </p:txBody>
      </p:sp>
      <p:sp>
        <p:nvSpPr>
          <p:cNvPr id="5" name="TextBox 3">
            <a:extLst>
              <a:ext uri="{FF2B5EF4-FFF2-40B4-BE49-F238E27FC236}">
                <a16:creationId xmlns:a16="http://schemas.microsoft.com/office/drawing/2014/main" id="{F169253C-FE87-75A1-1D85-2DC7FC2DFD54}"/>
              </a:ext>
            </a:extLst>
          </p:cNvPr>
          <p:cNvSpPr txBox="1"/>
          <p:nvPr/>
        </p:nvSpPr>
        <p:spPr>
          <a:xfrm>
            <a:off x="939678" y="1902881"/>
            <a:ext cx="5361981" cy="3434017"/>
          </a:xfrm>
          <a:prstGeom prst="rect">
            <a:avLst/>
          </a:prstGeom>
        </p:spPr>
        <p:txBody>
          <a:bodyPr lIns="0" tIns="0" rIns="0" bIns="0" rtlCol="0" anchor="t">
            <a:spAutoFit/>
          </a:bodyPr>
          <a:lstStyle/>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ILCHF anticipates awarding 10 children’s mental health focused and 10 children’s oral health focused grants. </a:t>
            </a: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ILCHF also intends to award at least two grants in each of the seven ILCHF funding regions. </a:t>
            </a: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Only one application will be accepted per organization.</a:t>
            </a:r>
          </a:p>
        </p:txBody>
      </p:sp>
      <p:pic>
        <p:nvPicPr>
          <p:cNvPr id="6" name="Picture 5">
            <a:extLst>
              <a:ext uri="{FF2B5EF4-FFF2-40B4-BE49-F238E27FC236}">
                <a16:creationId xmlns:a16="http://schemas.microsoft.com/office/drawing/2014/main" id="{2956A8AE-A4A5-4594-9660-D9A399BC45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1" t="6913" r="3755" b="2822"/>
          <a:stretch>
            <a:fillRect/>
          </a:stretch>
        </p:blipFill>
        <p:spPr bwMode="auto">
          <a:xfrm>
            <a:off x="7039765" y="1112429"/>
            <a:ext cx="4448632" cy="55757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282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ACA7B-78B1-8712-0A28-F6F16ED62557}"/>
              </a:ext>
            </a:extLst>
          </p:cNvPr>
          <p:cNvSpPr>
            <a:spLocks noGrp="1"/>
          </p:cNvSpPr>
          <p:nvPr>
            <p:ph type="body" sz="quarter" idx="10"/>
          </p:nvPr>
        </p:nvSpPr>
        <p:spPr/>
        <p:txBody>
          <a:bodyPr/>
          <a:lstStyle/>
          <a:p>
            <a:r>
              <a:rPr lang="en-US"/>
              <a:t>Funding Opportunity Details &amp; Eligibility Requirements</a:t>
            </a:r>
          </a:p>
        </p:txBody>
      </p:sp>
      <p:sp>
        <p:nvSpPr>
          <p:cNvPr id="3" name="Text Placeholder 2">
            <a:extLst>
              <a:ext uri="{FF2B5EF4-FFF2-40B4-BE49-F238E27FC236}">
                <a16:creationId xmlns:a16="http://schemas.microsoft.com/office/drawing/2014/main" id="{7C5BF32C-F854-E226-870D-DE6D5166DBF7}"/>
              </a:ext>
            </a:extLst>
          </p:cNvPr>
          <p:cNvSpPr>
            <a:spLocks noGrp="1"/>
          </p:cNvSpPr>
          <p:nvPr>
            <p:ph type="body" sz="quarter" idx="14"/>
          </p:nvPr>
        </p:nvSpPr>
        <p:spPr>
          <a:xfrm>
            <a:off x="703602" y="1462554"/>
            <a:ext cx="6310809" cy="4473632"/>
          </a:xfrm>
        </p:spPr>
        <p:txBody>
          <a:bodyPr/>
          <a:lstStyle/>
          <a:p>
            <a:r>
              <a:rPr lang="en-US"/>
              <a:t>Preference may be given to organizations:</a:t>
            </a:r>
          </a:p>
          <a:p>
            <a:pPr lvl="1">
              <a:buFont typeface="Courier New" panose="02070309020205020404" pitchFamily="49" charset="0"/>
              <a:buChar char="o"/>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Serving a federally designated Mental or Dental Health Professional Shortage Area.</a:t>
            </a:r>
          </a:p>
          <a:p>
            <a:pPr lvl="2">
              <a:buFont typeface="Courier New" panose="02070309020205020404" pitchFamily="49" charset="0"/>
              <a:buChar char="o"/>
            </a:pPr>
            <a:r>
              <a:rPr lang="en-US" sz="1600">
                <a:solidFill>
                  <a:schemeClr val="bg1">
                    <a:lumMod val="50000"/>
                  </a:schemeClr>
                </a:solidFill>
                <a:latin typeface="Calibri (MS)"/>
                <a:ea typeface="Calibri (MS)"/>
                <a:cs typeface="Calibri (MS)"/>
                <a:sym typeface="Calibri (MS)"/>
              </a:rPr>
              <a:t>Go to </a:t>
            </a:r>
            <a:r>
              <a:rPr lang="en-US" sz="1600" u="sng">
                <a:solidFill>
                  <a:srgbClr val="000000"/>
                </a:solidFill>
                <a:latin typeface="Calibri (MS)"/>
                <a:ea typeface="Calibri (MS)"/>
                <a:cs typeface="Calibri (MS)"/>
                <a:sym typeface="Calibri (MS)"/>
                <a:hlinkClick r:id="rId3" tooltip="https://data.hrsa.gov/tools/shortage-area/hpsa-find?hmpgdshbrd=1"/>
              </a:rPr>
              <a:t>Data.HRSA.gov</a:t>
            </a:r>
            <a:r>
              <a:rPr lang="en-US" sz="1600">
                <a:solidFill>
                  <a:srgbClr val="000000"/>
                </a:solidFill>
                <a:latin typeface="Calibri (MS)"/>
                <a:ea typeface="Calibri (MS)"/>
                <a:cs typeface="Calibri (MS)"/>
                <a:sym typeface="Calibri (MS)"/>
              </a:rPr>
              <a:t> </a:t>
            </a:r>
            <a:r>
              <a:rPr lang="en-US" sz="1600">
                <a:solidFill>
                  <a:schemeClr val="bg1">
                    <a:lumMod val="50000"/>
                  </a:schemeClr>
                </a:solidFill>
                <a:latin typeface="Calibri (MS)"/>
                <a:ea typeface="Calibri (MS)"/>
                <a:cs typeface="Calibri (MS)"/>
                <a:sym typeface="Calibri (MS)"/>
              </a:rPr>
              <a:t>to learn if your county is located in a HPSA.</a:t>
            </a:r>
            <a:br>
              <a:rPr lang="en-US" sz="1600">
                <a:solidFill>
                  <a:schemeClr val="bg1">
                    <a:lumMod val="50000"/>
                  </a:schemeClr>
                </a:solidFill>
                <a:latin typeface="Calibri (MS)"/>
                <a:ea typeface="Calibri (MS)"/>
                <a:cs typeface="Calibri (MS)"/>
                <a:sym typeface="Calibri (MS)"/>
              </a:rPr>
            </a:br>
            <a:endParaRPr lang="en-US" sz="1600">
              <a:solidFill>
                <a:schemeClr val="bg1">
                  <a:lumMod val="50000"/>
                </a:schemeClr>
              </a:solidFill>
              <a:latin typeface="Calibri (MS)"/>
              <a:ea typeface="Calibri (MS)"/>
              <a:cs typeface="Calibri (MS)"/>
              <a:sym typeface="Calibri (MS)"/>
            </a:endParaRPr>
          </a:p>
          <a:p>
            <a:pPr lvl="1">
              <a:buFont typeface="Courier New" panose="02070309020205020404" pitchFamily="49" charset="0"/>
              <a:buChar char="o"/>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With demonstrated experience in coordinating, co-location, and collaborating with organizations to expand service utilization of mental and oral health services by children and families. </a:t>
            </a:r>
            <a:b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buFont typeface="Courier New" panose="02070309020205020404" pitchFamily="49" charset="0"/>
              <a:buChar char="o"/>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That bill Medicaid for over 50% of children’s mental health or oral health services.</a:t>
            </a:r>
          </a:p>
        </p:txBody>
      </p:sp>
      <p:sp>
        <p:nvSpPr>
          <p:cNvPr id="5" name="Freeform 3">
            <a:extLst>
              <a:ext uri="{FF2B5EF4-FFF2-40B4-BE49-F238E27FC236}">
                <a16:creationId xmlns:a16="http://schemas.microsoft.com/office/drawing/2014/main" id="{900CC7EF-7527-D61F-2C6D-9690C1AF85F6}"/>
              </a:ext>
            </a:extLst>
          </p:cNvPr>
          <p:cNvSpPr/>
          <p:nvPr/>
        </p:nvSpPr>
        <p:spPr>
          <a:xfrm>
            <a:off x="7516169" y="1403413"/>
            <a:ext cx="4195955" cy="4361584"/>
          </a:xfrm>
          <a:custGeom>
            <a:avLst/>
            <a:gdLst/>
            <a:ahLst/>
            <a:cxnLst/>
            <a:rect l="l" t="t" r="r" b="b"/>
            <a:pathLst>
              <a:path w="7615943" h="7916572">
                <a:moveTo>
                  <a:pt x="0" y="0"/>
                </a:moveTo>
                <a:lnTo>
                  <a:pt x="7615943" y="0"/>
                </a:lnTo>
                <a:lnTo>
                  <a:pt x="7615943" y="7916572"/>
                </a:lnTo>
                <a:lnTo>
                  <a:pt x="0" y="791657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21791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9868A8-8569-9045-1DBE-4DD8481A0532}"/>
              </a:ext>
            </a:extLst>
          </p:cNvPr>
          <p:cNvSpPr>
            <a:spLocks noGrp="1"/>
          </p:cNvSpPr>
          <p:nvPr>
            <p:ph type="body" sz="quarter" idx="10"/>
          </p:nvPr>
        </p:nvSpPr>
        <p:spPr/>
        <p:txBody>
          <a:bodyPr/>
          <a:lstStyle/>
          <a:p>
            <a:r>
              <a:rPr lang="en-US"/>
              <a:t>Reporting Requirements &amp; Other Details</a:t>
            </a:r>
          </a:p>
        </p:txBody>
      </p:sp>
      <p:sp>
        <p:nvSpPr>
          <p:cNvPr id="4" name="Freeform 3">
            <a:extLst>
              <a:ext uri="{FF2B5EF4-FFF2-40B4-BE49-F238E27FC236}">
                <a16:creationId xmlns:a16="http://schemas.microsoft.com/office/drawing/2014/main" id="{D6242635-6B44-8C20-013A-7EB0A9902D1B}"/>
              </a:ext>
            </a:extLst>
          </p:cNvPr>
          <p:cNvSpPr/>
          <p:nvPr/>
        </p:nvSpPr>
        <p:spPr>
          <a:xfrm>
            <a:off x="7112281" y="1581990"/>
            <a:ext cx="4376116" cy="3889103"/>
          </a:xfrm>
          <a:custGeom>
            <a:avLst/>
            <a:gdLst/>
            <a:ahLst/>
            <a:cxnLst/>
            <a:rect l="l" t="t" r="r" b="b"/>
            <a:pathLst>
              <a:path w="6564174" h="5833654">
                <a:moveTo>
                  <a:pt x="0" y="0"/>
                </a:moveTo>
                <a:lnTo>
                  <a:pt x="6564174" y="0"/>
                </a:lnTo>
                <a:lnTo>
                  <a:pt x="6564174" y="5833654"/>
                </a:lnTo>
                <a:lnTo>
                  <a:pt x="0" y="5833654"/>
                </a:lnTo>
                <a:lnTo>
                  <a:pt x="0" y="0"/>
                </a:lnTo>
                <a:close/>
              </a:path>
            </a:pathLst>
          </a:custGeom>
          <a:blipFill>
            <a:blip r:embed="rId3"/>
            <a:stretch>
              <a:fillRect l="-13511" r="-19878"/>
            </a:stretch>
          </a:blipFill>
        </p:spPr>
        <p:txBody>
          <a:bodyPr/>
          <a:lstStyle/>
          <a:p>
            <a:endParaRPr lang="en-US" sz="1200"/>
          </a:p>
        </p:txBody>
      </p:sp>
      <p:sp>
        <p:nvSpPr>
          <p:cNvPr id="5" name="TextBox 4">
            <a:extLst>
              <a:ext uri="{FF2B5EF4-FFF2-40B4-BE49-F238E27FC236}">
                <a16:creationId xmlns:a16="http://schemas.microsoft.com/office/drawing/2014/main" id="{B237B5E3-CB54-D6F8-1CEB-4228AD06BD7C}"/>
              </a:ext>
            </a:extLst>
          </p:cNvPr>
          <p:cNvSpPr txBox="1"/>
          <p:nvPr/>
        </p:nvSpPr>
        <p:spPr>
          <a:xfrm>
            <a:off x="703602" y="1581990"/>
            <a:ext cx="6425857" cy="4462760"/>
          </a:xfrm>
          <a:prstGeom prst="rect">
            <a:avLst/>
          </a:prstGeom>
        </p:spPr>
        <p:txBody>
          <a:bodyPr wrap="square" lIns="0" tIns="0" rIns="0" bIns="0" rtlCol="0" anchor="t">
            <a:spAutoFit/>
          </a:bodyPr>
          <a:lstStyle/>
          <a:p>
            <a:pPr>
              <a:lnSpc>
                <a:spcPts val="266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Grant recipients will be announced in </a:t>
            </a:r>
            <a:r>
              <a:rPr lang="en-US" sz="2000" b="1">
                <a:solidFill>
                  <a:srgbClr val="009CA6"/>
                </a:solidFill>
                <a:latin typeface="Calibri" panose="020F0502020204030204" pitchFamily="34" charset="0"/>
                <a:ea typeface="Calibri" panose="020F0502020204030204" pitchFamily="34" charset="0"/>
                <a:cs typeface="Calibri" panose="020F0502020204030204" pitchFamily="34" charset="0"/>
                <a:sym typeface="Calibri (MS) Bold"/>
              </a:rPr>
              <a:t>August 2026</a:t>
            </a:r>
            <a:r>
              <a:rPr lang="en-US" sz="2000">
                <a:solidFill>
                  <a:schemeClr val="tx2"/>
                </a:solidFill>
                <a:latin typeface="Calibri" panose="020F0502020204030204" pitchFamily="34" charset="0"/>
                <a:ea typeface="Calibri" panose="020F0502020204030204" pitchFamily="34" charset="0"/>
                <a:cs typeface="Calibri" panose="020F0502020204030204" pitchFamily="34" charset="0"/>
                <a:sym typeface="Calibri (MS) Bold"/>
              </a:rPr>
              <a:t>.</a:t>
            </a:r>
          </a:p>
          <a:p>
            <a:pPr>
              <a:lnSpc>
                <a:spcPts val="2667"/>
              </a:lnSpc>
            </a:pPr>
            <a:endParaRPr lang="en-US" sz="2000" b="1">
              <a:solidFill>
                <a:srgbClr val="009CA6"/>
              </a:solidFill>
              <a:latin typeface="Calibri" panose="020F0502020204030204" pitchFamily="34" charset="0"/>
              <a:ea typeface="Calibri" panose="020F0502020204030204" pitchFamily="34" charset="0"/>
              <a:cs typeface="Calibri" panose="020F0502020204030204" pitchFamily="34" charset="0"/>
              <a:sym typeface="Calibri (MS) Bold"/>
            </a:endParaRPr>
          </a:p>
          <a:p>
            <a:pPr lvl="0"/>
            <a:r>
              <a:rPr lang="en-US" sz="2000">
                <a:latin typeface="Calibri" panose="020F0502020204030204" pitchFamily="34" charset="0"/>
                <a:ea typeface="Calibri" panose="020F0502020204030204" pitchFamily="34" charset="0"/>
                <a:cs typeface="Calibri" panose="020F0502020204030204" pitchFamily="34" charset="0"/>
              </a:rPr>
              <a:t>Grant funds will be distributed using the following timeline:</a:t>
            </a:r>
          </a:p>
          <a:p>
            <a:pPr marL="342900" lvl="0" indent="-342900">
              <a:buFont typeface="Courier New" panose="02070309020205020404" pitchFamily="49" charset="0"/>
              <a:buChar char="o"/>
            </a:pPr>
            <a:r>
              <a:rPr lang="en-US" sz="2000">
                <a:latin typeface="Calibri" panose="020F0502020204030204" pitchFamily="34" charset="0"/>
                <a:ea typeface="Calibri" panose="020F0502020204030204" pitchFamily="34" charset="0"/>
                <a:cs typeface="Calibri" panose="020F0502020204030204" pitchFamily="34" charset="0"/>
              </a:rPr>
              <a:t>Payment #1 on or before October 15, 2026</a:t>
            </a:r>
          </a:p>
          <a:p>
            <a:pPr marL="342900" lvl="0" indent="-342900">
              <a:buFont typeface="Courier New" panose="02070309020205020404" pitchFamily="49" charset="0"/>
              <a:buChar char="o"/>
            </a:pPr>
            <a:r>
              <a:rPr lang="en-US" sz="2000">
                <a:latin typeface="Calibri" panose="020F0502020204030204" pitchFamily="34" charset="0"/>
                <a:ea typeface="Calibri" panose="020F0502020204030204" pitchFamily="34" charset="0"/>
                <a:cs typeface="Calibri" panose="020F0502020204030204" pitchFamily="34" charset="0"/>
              </a:rPr>
              <a:t>Payment #2 on or before October 15, 2027</a:t>
            </a:r>
          </a:p>
          <a:p>
            <a:pPr marL="342900" lvl="0" indent="-342900">
              <a:buFont typeface="Courier New" panose="02070309020205020404" pitchFamily="49" charset="0"/>
              <a:buChar char="o"/>
            </a:pPr>
            <a:r>
              <a:rPr lang="en-US" sz="2000">
                <a:latin typeface="Calibri" panose="020F0502020204030204" pitchFamily="34" charset="0"/>
                <a:ea typeface="Calibri" panose="020F0502020204030204" pitchFamily="34" charset="0"/>
                <a:cs typeface="Calibri" panose="020F0502020204030204" pitchFamily="34" charset="0"/>
              </a:rPr>
              <a:t>Payment #3 on or before October 15, 2028</a:t>
            </a:r>
          </a:p>
          <a:p>
            <a:r>
              <a:rPr lang="en-US" sz="2000">
                <a:latin typeface="Calibri" panose="020F0502020204030204" pitchFamily="34" charset="0"/>
                <a:ea typeface="Calibri" panose="020F0502020204030204" pitchFamily="34" charset="0"/>
                <a:cs typeface="Calibri" panose="020F0502020204030204" pitchFamily="34" charset="0"/>
              </a:rPr>
              <a:t> </a:t>
            </a:r>
          </a:p>
          <a:p>
            <a:pPr>
              <a:lnSpc>
                <a:spcPts val="266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Grant period must be from:</a:t>
            </a: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r>
              <a:rPr lang="en-US" sz="2000" b="1">
                <a:solidFill>
                  <a:srgbClr val="009CA6"/>
                </a:solidFill>
                <a:latin typeface="Calibri" panose="020F0502020204030204" pitchFamily="34" charset="0"/>
                <a:ea typeface="Calibri" panose="020F0502020204030204" pitchFamily="34" charset="0"/>
                <a:cs typeface="Calibri" panose="020F0502020204030204" pitchFamily="34" charset="0"/>
                <a:sym typeface="Calibri (MS) Bold"/>
              </a:rPr>
              <a:t>November 1, 2026 – October 31, 2029</a:t>
            </a:r>
          </a:p>
          <a:p>
            <a:pPr>
              <a:lnSpc>
                <a:spcPts val="2667"/>
              </a:lnSpc>
            </a:pPr>
            <a:endParaRPr lang="en-US" sz="2000" b="1">
              <a:solidFill>
                <a:srgbClr val="009CA6"/>
              </a:solidFill>
              <a:latin typeface="Calibri" panose="020F0502020204030204" pitchFamily="34" charset="0"/>
              <a:ea typeface="Calibri" panose="020F0502020204030204" pitchFamily="34" charset="0"/>
              <a:cs typeface="Calibri" panose="020F0502020204030204" pitchFamily="34" charset="0"/>
              <a:sym typeface="Calibri (MS) Bold"/>
            </a:endParaRPr>
          </a:p>
          <a:p>
            <a:pPr>
              <a:lnSpc>
                <a:spcPts val="266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Three Reporting Requirements:</a:t>
            </a:r>
          </a:p>
          <a:p>
            <a:pPr marL="342900" indent="-342900">
              <a:lnSpc>
                <a:spcPts val="2167"/>
              </a:lnSpc>
              <a:buFont typeface="Courier New" panose="02070309020205020404" pitchFamily="49" charset="0"/>
              <a:buChar char="o"/>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Progress Report on November 30, 2027</a:t>
            </a:r>
          </a:p>
          <a:p>
            <a:pPr marL="342900" indent="-342900">
              <a:lnSpc>
                <a:spcPts val="2167"/>
              </a:lnSpc>
              <a:buFont typeface="Courier New" panose="02070309020205020404" pitchFamily="49" charset="0"/>
              <a:buChar char="o"/>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Progress Report on November 30, 2028</a:t>
            </a:r>
          </a:p>
          <a:p>
            <a:pPr marL="342900" indent="-342900">
              <a:lnSpc>
                <a:spcPts val="2167"/>
              </a:lnSpc>
              <a:buFont typeface="Courier New" panose="02070309020205020404" pitchFamily="49" charset="0"/>
              <a:buChar char="o"/>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Final Report on January 31, 2030</a:t>
            </a:r>
          </a:p>
        </p:txBody>
      </p:sp>
    </p:spTree>
    <p:extLst>
      <p:ext uri="{BB962C8B-B14F-4D97-AF65-F5344CB8AC3E}">
        <p14:creationId xmlns:p14="http://schemas.microsoft.com/office/powerpoint/2010/main" val="328024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9E02FF-B14F-F662-E1E1-3070BB64617F}"/>
              </a:ext>
            </a:extLst>
          </p:cNvPr>
          <p:cNvSpPr/>
          <p:nvPr/>
        </p:nvSpPr>
        <p:spPr>
          <a:xfrm>
            <a:off x="8307977" y="5786846"/>
            <a:ext cx="3553097" cy="107115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05CE39A-9FCC-4E6F-1CC0-D94C6F7FC183}"/>
              </a:ext>
            </a:extLst>
          </p:cNvPr>
          <p:cNvSpPr>
            <a:spLocks noGrp="1"/>
          </p:cNvSpPr>
          <p:nvPr>
            <p:ph type="body" sz="quarter" idx="10"/>
          </p:nvPr>
        </p:nvSpPr>
        <p:spPr/>
        <p:txBody>
          <a:bodyPr/>
          <a:lstStyle/>
          <a:p>
            <a:r>
              <a:rPr lang="en-US"/>
              <a:t>Bright Minds, Bright Smiles RFP Summary</a:t>
            </a:r>
          </a:p>
        </p:txBody>
      </p:sp>
      <p:sp>
        <p:nvSpPr>
          <p:cNvPr id="7" name="TextBox 9">
            <a:extLst>
              <a:ext uri="{FF2B5EF4-FFF2-40B4-BE49-F238E27FC236}">
                <a16:creationId xmlns:a16="http://schemas.microsoft.com/office/drawing/2014/main" id="{E3DFF4AE-7C9A-E000-13CE-C8BC85190DFB}"/>
              </a:ext>
            </a:extLst>
          </p:cNvPr>
          <p:cNvSpPr txBox="1"/>
          <p:nvPr/>
        </p:nvSpPr>
        <p:spPr>
          <a:xfrm>
            <a:off x="4498391" y="3874616"/>
            <a:ext cx="2463241" cy="809789"/>
          </a:xfrm>
          <a:prstGeom prst="rect">
            <a:avLst/>
          </a:prstGeom>
        </p:spPr>
        <p:txBody>
          <a:bodyPr lIns="50800" tIns="50800" rIns="50800" bIns="50800" rtlCol="0" anchor="ctr"/>
          <a:lstStyle/>
          <a:p>
            <a:pPr algn="ctr">
              <a:lnSpc>
                <a:spcPts val="2659"/>
              </a:lnSpc>
            </a:pPr>
            <a:endParaRPr/>
          </a:p>
        </p:txBody>
      </p:sp>
      <p:pic>
        <p:nvPicPr>
          <p:cNvPr id="9" name="Picture 8">
            <a:extLst>
              <a:ext uri="{FF2B5EF4-FFF2-40B4-BE49-F238E27FC236}">
                <a16:creationId xmlns:a16="http://schemas.microsoft.com/office/drawing/2014/main" id="{E47C784D-EE50-2F14-5985-BF958B0954A5}"/>
              </a:ext>
            </a:extLst>
          </p:cNvPr>
          <p:cNvPicPr>
            <a:picLocks noChangeAspect="1"/>
          </p:cNvPicPr>
          <p:nvPr/>
        </p:nvPicPr>
        <p:blipFill>
          <a:blip r:embed="rId3"/>
          <a:stretch>
            <a:fillRect/>
          </a:stretch>
        </p:blipFill>
        <p:spPr>
          <a:xfrm>
            <a:off x="1418482" y="1153624"/>
            <a:ext cx="9411758" cy="5394780"/>
          </a:xfrm>
          <a:prstGeom prst="rect">
            <a:avLst/>
          </a:prstGeom>
        </p:spPr>
      </p:pic>
      <p:sp>
        <p:nvSpPr>
          <p:cNvPr id="10" name="Freeform 8">
            <a:extLst>
              <a:ext uri="{FF2B5EF4-FFF2-40B4-BE49-F238E27FC236}">
                <a16:creationId xmlns:a16="http://schemas.microsoft.com/office/drawing/2014/main" id="{CD30EB95-68C5-F032-2744-4C8774702B8D}"/>
              </a:ext>
            </a:extLst>
          </p:cNvPr>
          <p:cNvSpPr/>
          <p:nvPr/>
        </p:nvSpPr>
        <p:spPr>
          <a:xfrm>
            <a:off x="4376278" y="4147986"/>
            <a:ext cx="2217027" cy="263047"/>
          </a:xfrm>
          <a:custGeom>
            <a:avLst/>
            <a:gdLst/>
            <a:ahLst/>
            <a:cxnLst/>
            <a:rect l="l" t="t" r="r" b="b"/>
            <a:pathLst>
              <a:path w="1177271" h="137077">
                <a:moveTo>
                  <a:pt x="68539" y="0"/>
                </a:moveTo>
                <a:lnTo>
                  <a:pt x="1108732" y="0"/>
                </a:lnTo>
                <a:cubicBezTo>
                  <a:pt x="1146585" y="0"/>
                  <a:pt x="1177271" y="30686"/>
                  <a:pt x="1177271" y="68539"/>
                </a:cubicBezTo>
                <a:lnTo>
                  <a:pt x="1177271" y="68539"/>
                </a:lnTo>
                <a:cubicBezTo>
                  <a:pt x="1177271" y="106392"/>
                  <a:pt x="1146585" y="137077"/>
                  <a:pt x="1108732" y="137077"/>
                </a:cubicBezTo>
                <a:lnTo>
                  <a:pt x="68539" y="137077"/>
                </a:lnTo>
                <a:cubicBezTo>
                  <a:pt x="30686" y="137077"/>
                  <a:pt x="0" y="106392"/>
                  <a:pt x="0" y="68539"/>
                </a:cubicBezTo>
                <a:lnTo>
                  <a:pt x="0" y="68539"/>
                </a:lnTo>
                <a:cubicBezTo>
                  <a:pt x="0" y="30686"/>
                  <a:pt x="30686" y="0"/>
                  <a:pt x="68539" y="0"/>
                </a:cubicBezTo>
                <a:close/>
              </a:path>
            </a:pathLst>
          </a:custGeom>
          <a:solidFill>
            <a:srgbClr val="FFFF00">
              <a:alpha val="29804"/>
            </a:srgbClr>
          </a:solidFill>
        </p:spPr>
        <p:txBody>
          <a:bodyPr/>
          <a:lstStyle/>
          <a:p>
            <a:endParaRPr lang="en-US"/>
          </a:p>
        </p:txBody>
      </p:sp>
      <p:sp>
        <p:nvSpPr>
          <p:cNvPr id="3" name="Rectangle 2">
            <a:extLst>
              <a:ext uri="{FF2B5EF4-FFF2-40B4-BE49-F238E27FC236}">
                <a16:creationId xmlns:a16="http://schemas.microsoft.com/office/drawing/2014/main" id="{B496469B-3300-E358-474B-BBEED6FCFFEC}"/>
              </a:ext>
            </a:extLst>
          </p:cNvPr>
          <p:cNvSpPr/>
          <p:nvPr/>
        </p:nvSpPr>
        <p:spPr>
          <a:xfrm>
            <a:off x="6593305" y="4147986"/>
            <a:ext cx="442762" cy="2630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937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3E1F74-9A56-14FC-9FB8-A52178F3E2CA}"/>
              </a:ext>
            </a:extLst>
          </p:cNvPr>
          <p:cNvSpPr>
            <a:spLocks noGrp="1"/>
          </p:cNvSpPr>
          <p:nvPr>
            <p:ph type="body" sz="quarter" idx="10"/>
          </p:nvPr>
        </p:nvSpPr>
        <p:spPr/>
        <p:txBody>
          <a:bodyPr/>
          <a:lstStyle/>
          <a:p>
            <a:r>
              <a:rPr lang="en-US"/>
              <a:t>Technical Assistance</a:t>
            </a:r>
          </a:p>
        </p:txBody>
      </p:sp>
      <p:sp>
        <p:nvSpPr>
          <p:cNvPr id="4" name="TextBox 4">
            <a:extLst>
              <a:ext uri="{FF2B5EF4-FFF2-40B4-BE49-F238E27FC236}">
                <a16:creationId xmlns:a16="http://schemas.microsoft.com/office/drawing/2014/main" id="{7A6478E0-8CAD-82EC-00DC-BFF1D7185C8F}"/>
              </a:ext>
            </a:extLst>
          </p:cNvPr>
          <p:cNvSpPr txBox="1"/>
          <p:nvPr/>
        </p:nvSpPr>
        <p:spPr>
          <a:xfrm>
            <a:off x="902182" y="1602987"/>
            <a:ext cx="10387633" cy="3318601"/>
          </a:xfrm>
          <a:prstGeom prst="rect">
            <a:avLst/>
          </a:prstGeom>
        </p:spPr>
        <p:txBody>
          <a:bodyPr lIns="0" tIns="0" rIns="0" bIns="0" rtlCol="0" anchor="t">
            <a:spAutoFit/>
          </a:bodyPr>
          <a:lstStyle/>
          <a:p>
            <a:pPr>
              <a:lnSpc>
                <a:spcPts val="2573"/>
              </a:lnSpc>
            </a:pPr>
            <a:r>
              <a:rPr lang="en-US" sz="2000" b="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rPr>
              <a:t>For questions related to the “Bright Minds, Bright Smiles: Mental and Oral Health Integration Initiative” RFP, please contact:</a:t>
            </a:r>
          </a:p>
          <a:p>
            <a:pPr>
              <a:lnSpc>
                <a:spcPts val="2573"/>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rPr>
              <a:t>Marissa Sanders, Senior Program Officer, Oral Health &amp; Other Initiatives, </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hlinkClick r:id="rId3"/>
              </a:rPr>
              <a:t>MarissaSanders@ilchf.org</a:t>
            </a: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endParaRPr>
          </a:p>
          <a:p>
            <a:pPr>
              <a:lnSpc>
                <a:spcPts val="2573"/>
              </a:lnSpc>
            </a:pP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573"/>
              </a:lnSpc>
            </a:pPr>
            <a:r>
              <a:rPr lang="en-US" sz="2000" b="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rPr>
              <a:t>For RFP questions specifically related to mental health, please contact:</a:t>
            </a:r>
          </a:p>
          <a:p>
            <a:pPr>
              <a:lnSpc>
                <a:spcPts val="2573"/>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rPr>
              <a:t>Christine Brambila, Senior Program Officer, Mental Health, </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hlinkClick r:id="rId4"/>
              </a:rPr>
              <a:t>ChristineBrambila@ilchf.org</a:t>
            </a: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endParaRPr>
          </a:p>
          <a:p>
            <a:pPr>
              <a:lnSpc>
                <a:spcPts val="2573"/>
              </a:lnSpc>
            </a:pPr>
            <a:endParaRPr lang="en-US" sz="2000" u="sng">
              <a:solidFill>
                <a:srgbClr val="004AAD"/>
              </a:solidFill>
              <a:latin typeface="Calibri" panose="020F0502020204030204" pitchFamily="34" charset="0"/>
              <a:ea typeface="Calibri" panose="020F0502020204030204" pitchFamily="34" charset="0"/>
              <a:cs typeface="Calibri" panose="020F0502020204030204" pitchFamily="34" charset="0"/>
              <a:sym typeface="Calibri (MS)"/>
              <a:hlinkClick r:id="rId5" tooltip="mailto:zacharywilder@ilchf.org"/>
            </a:endParaRPr>
          </a:p>
          <a:p>
            <a:pPr>
              <a:lnSpc>
                <a:spcPts val="2573"/>
              </a:lnSpc>
            </a:pPr>
            <a:r>
              <a:rPr lang="en-US" sz="2000" b="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Bold"/>
              </a:rPr>
              <a:t>For technical assistance related to this RFP, please contact: </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 </a:t>
            </a:r>
          </a:p>
          <a:p>
            <a:pPr>
              <a:lnSpc>
                <a:spcPts val="2573"/>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Zach Wilder, Program Officer, Children’s Health, </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hlinkClick r:id="rId6"/>
              </a:rPr>
              <a:t>ZacharyWilder@ilchf.org</a:t>
            </a: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573"/>
              </a:lnSpc>
            </a:pPr>
            <a:endPar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a:endParaRPr>
          </a:p>
        </p:txBody>
      </p:sp>
    </p:spTree>
    <p:extLst>
      <p:ext uri="{BB962C8B-B14F-4D97-AF65-F5344CB8AC3E}">
        <p14:creationId xmlns:p14="http://schemas.microsoft.com/office/powerpoint/2010/main" val="136455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A4D84-753A-74C9-640B-9E5F6A3FBE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8E2D5D-D846-66EA-632F-973951E87615}"/>
              </a:ext>
            </a:extLst>
          </p:cNvPr>
          <p:cNvSpPr>
            <a:spLocks noGrp="1"/>
          </p:cNvSpPr>
          <p:nvPr>
            <p:ph type="body" sz="quarter" idx="10"/>
          </p:nvPr>
        </p:nvSpPr>
        <p:spPr>
          <a:xfrm>
            <a:off x="769189" y="3161235"/>
            <a:ext cx="10653622" cy="646331"/>
          </a:xfrm>
        </p:spPr>
        <p:txBody>
          <a:bodyPr/>
          <a:lstStyle/>
          <a:p>
            <a:r>
              <a:rPr lang="en-US" sz="4000"/>
              <a:t>Application Process</a:t>
            </a:r>
          </a:p>
        </p:txBody>
      </p:sp>
    </p:spTree>
    <p:extLst>
      <p:ext uri="{BB962C8B-B14F-4D97-AF65-F5344CB8AC3E}">
        <p14:creationId xmlns:p14="http://schemas.microsoft.com/office/powerpoint/2010/main" val="278402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9BFCCE-04FA-8FA9-2C1B-ACF068B755EE}"/>
              </a:ext>
            </a:extLst>
          </p:cNvPr>
          <p:cNvSpPr>
            <a:spLocks noGrp="1"/>
          </p:cNvSpPr>
          <p:nvPr>
            <p:ph type="body" sz="quarter" idx="10"/>
          </p:nvPr>
        </p:nvSpPr>
        <p:spPr/>
        <p:txBody>
          <a:bodyPr/>
          <a:lstStyle/>
          <a:p>
            <a:r>
              <a:rPr lang="en-US"/>
              <a:t>Prior to Starting the Application Process</a:t>
            </a:r>
          </a:p>
        </p:txBody>
      </p:sp>
      <p:sp>
        <p:nvSpPr>
          <p:cNvPr id="4" name="Freeform 3">
            <a:extLst>
              <a:ext uri="{FF2B5EF4-FFF2-40B4-BE49-F238E27FC236}">
                <a16:creationId xmlns:a16="http://schemas.microsoft.com/office/drawing/2014/main" id="{DB7C8CE7-E8C7-12A5-7BF9-E48B929D21B0}"/>
              </a:ext>
            </a:extLst>
          </p:cNvPr>
          <p:cNvSpPr/>
          <p:nvPr/>
        </p:nvSpPr>
        <p:spPr>
          <a:xfrm>
            <a:off x="6009890" y="1637456"/>
            <a:ext cx="5496311" cy="3937844"/>
          </a:xfrm>
          <a:custGeom>
            <a:avLst/>
            <a:gdLst/>
            <a:ahLst/>
            <a:cxnLst/>
            <a:rect l="l" t="t" r="r" b="b"/>
            <a:pathLst>
              <a:path w="7501735" h="5374635">
                <a:moveTo>
                  <a:pt x="0" y="0"/>
                </a:moveTo>
                <a:lnTo>
                  <a:pt x="7501735" y="0"/>
                </a:lnTo>
                <a:lnTo>
                  <a:pt x="7501735" y="5374634"/>
                </a:lnTo>
                <a:lnTo>
                  <a:pt x="0" y="5374634"/>
                </a:lnTo>
                <a:lnTo>
                  <a:pt x="0" y="0"/>
                </a:lnTo>
                <a:close/>
              </a:path>
            </a:pathLst>
          </a:custGeom>
          <a:blipFill>
            <a:blip r:embed="rId3"/>
            <a:stretch>
              <a:fillRect l="-4558" r="-2775"/>
            </a:stretch>
          </a:blipFill>
        </p:spPr>
        <p:txBody>
          <a:bodyPr/>
          <a:lstStyle/>
          <a:p>
            <a:endParaRPr lang="en-US" sz="1200"/>
          </a:p>
        </p:txBody>
      </p:sp>
      <p:sp>
        <p:nvSpPr>
          <p:cNvPr id="5" name="TextBox 5">
            <a:extLst>
              <a:ext uri="{FF2B5EF4-FFF2-40B4-BE49-F238E27FC236}">
                <a16:creationId xmlns:a16="http://schemas.microsoft.com/office/drawing/2014/main" id="{06C1E2E5-F1EC-5C4C-4F44-71370C55321F}"/>
              </a:ext>
            </a:extLst>
          </p:cNvPr>
          <p:cNvSpPr txBox="1"/>
          <p:nvPr/>
        </p:nvSpPr>
        <p:spPr>
          <a:xfrm>
            <a:off x="758082" y="1637456"/>
            <a:ext cx="4928875" cy="4588179"/>
          </a:xfrm>
          <a:prstGeom prst="rect">
            <a:avLst/>
          </a:prstGeom>
        </p:spPr>
        <p:txBody>
          <a:bodyPr lIns="0" tIns="0" rIns="0" bIns="0" rtlCol="0" anchor="t">
            <a:spAutoFit/>
          </a:bodyPr>
          <a:lstStyle/>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Be sure you have read the RFP thoroughly and are certain your organization and/or initiative qualify for the funding being offered.</a:t>
            </a: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b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b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Make sure you have your organization’s </a:t>
            </a:r>
            <a:r>
              <a:rPr lang="en-US" sz="2000" b="1">
                <a:solidFill>
                  <a:srgbClr val="009CA6"/>
                </a:solidFill>
                <a:latin typeface="Calibri" panose="020F0502020204030204" pitchFamily="34" charset="0"/>
                <a:ea typeface="Calibri" panose="020F0502020204030204" pitchFamily="34" charset="0"/>
                <a:cs typeface="Calibri" panose="020F0502020204030204" pitchFamily="34" charset="0"/>
                <a:sym typeface="Calibri (MS) Bold"/>
              </a:rPr>
              <a:t>Employer Identification Number (EIN)</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 from either the most recent IRS Form 990 or IRS Determination Letter.</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If you encounter any challenges, please contact Zach Wilder at </a:t>
            </a: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hlinkClick r:id="rId4"/>
              </a:rPr>
              <a:t>ZacharyWilder@ilchf.org</a:t>
            </a: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p:txBody>
      </p:sp>
    </p:spTree>
    <p:extLst>
      <p:ext uri="{BB962C8B-B14F-4D97-AF65-F5344CB8AC3E}">
        <p14:creationId xmlns:p14="http://schemas.microsoft.com/office/powerpoint/2010/main" val="177386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589280" y="718186"/>
            <a:ext cx="11013440" cy="4610814"/>
          </a:xfrm>
          <a:prstGeom prst="rect">
            <a:avLst/>
          </a:prstGeom>
        </p:spPr>
        <p:txBody>
          <a:bodyPr vert="horz" wrap="square" lIns="0" tIns="12065" rIns="0" bIns="0" rtlCol="0">
            <a:spAutoFit/>
          </a:bodyPr>
          <a:lstStyle/>
          <a:p>
            <a:pPr marL="1950818" marR="1501215" indent="-232422">
              <a:spcBef>
                <a:spcPts val="95"/>
              </a:spcBef>
            </a:pPr>
            <a:r>
              <a:rPr lang="en-US" sz="3200">
                <a:solidFill>
                  <a:srgbClr val="00416C"/>
                </a:solidFill>
                <a:latin typeface="Franklin Gothic Book"/>
                <a:cs typeface="Franklin Gothic Book"/>
              </a:rPr>
              <a:t>Accessing</a:t>
            </a:r>
            <a:r>
              <a:rPr lang="en-US" sz="3200" spc="-25">
                <a:solidFill>
                  <a:srgbClr val="00416C"/>
                </a:solidFill>
                <a:latin typeface="Franklin Gothic Book"/>
                <a:cs typeface="Franklin Gothic Book"/>
              </a:rPr>
              <a:t> </a:t>
            </a:r>
            <a:r>
              <a:rPr lang="en-US" sz="3200">
                <a:solidFill>
                  <a:srgbClr val="00416C"/>
                </a:solidFill>
                <a:latin typeface="Franklin Gothic Book"/>
                <a:cs typeface="Franklin Gothic Book"/>
              </a:rPr>
              <a:t>the</a:t>
            </a:r>
            <a:r>
              <a:rPr lang="en-US" sz="3200" spc="-45">
                <a:solidFill>
                  <a:srgbClr val="00416C"/>
                </a:solidFill>
                <a:latin typeface="Franklin Gothic Book"/>
                <a:cs typeface="Franklin Gothic Book"/>
              </a:rPr>
              <a:t> </a:t>
            </a:r>
            <a:r>
              <a:rPr lang="en-US" sz="3200" spc="-10">
                <a:solidFill>
                  <a:srgbClr val="00416C"/>
                </a:solidFill>
                <a:latin typeface="Franklin Gothic Book"/>
                <a:cs typeface="Franklin Gothic Book"/>
              </a:rPr>
              <a:t>Interpretation</a:t>
            </a:r>
            <a:r>
              <a:rPr lang="en-US" sz="3200" spc="-30">
                <a:solidFill>
                  <a:srgbClr val="00416C"/>
                </a:solidFill>
                <a:latin typeface="Franklin Gothic Book"/>
                <a:cs typeface="Franklin Gothic Book"/>
              </a:rPr>
              <a:t> </a:t>
            </a:r>
            <a:r>
              <a:rPr lang="en-US" sz="3200">
                <a:solidFill>
                  <a:srgbClr val="00416C"/>
                </a:solidFill>
                <a:latin typeface="Franklin Gothic Book"/>
                <a:cs typeface="Franklin Gothic Book"/>
              </a:rPr>
              <a:t>Channel</a:t>
            </a:r>
            <a:r>
              <a:rPr lang="en-US" sz="3200" spc="-45">
                <a:solidFill>
                  <a:srgbClr val="00416C"/>
                </a:solidFill>
                <a:latin typeface="Franklin Gothic Book"/>
                <a:cs typeface="Franklin Gothic Book"/>
              </a:rPr>
              <a:t> </a:t>
            </a:r>
            <a:r>
              <a:rPr sz="3200">
                <a:solidFill>
                  <a:srgbClr val="00416C"/>
                </a:solidFill>
                <a:latin typeface="Franklin Gothic Book"/>
                <a:cs typeface="Franklin Gothic Book"/>
              </a:rPr>
              <a:t>in</a:t>
            </a:r>
            <a:r>
              <a:rPr sz="3200" spc="-30">
                <a:solidFill>
                  <a:srgbClr val="00416C"/>
                </a:solidFill>
                <a:latin typeface="Franklin Gothic Book"/>
                <a:cs typeface="Franklin Gothic Book"/>
              </a:rPr>
              <a:t> </a:t>
            </a:r>
            <a:r>
              <a:rPr sz="3200" spc="-20">
                <a:solidFill>
                  <a:srgbClr val="00416C"/>
                </a:solidFill>
                <a:latin typeface="Franklin Gothic Book"/>
                <a:cs typeface="Franklin Gothic Book"/>
              </a:rPr>
              <a:t>Zoom</a:t>
            </a:r>
            <a:endParaRPr lang="en-US" sz="3200" spc="-20">
              <a:solidFill>
                <a:srgbClr val="00416C"/>
              </a:solidFill>
              <a:latin typeface="Franklin Gothic Book"/>
              <a:cs typeface="Franklin Gothic Book"/>
            </a:endParaRPr>
          </a:p>
          <a:p>
            <a:pPr marL="1950818" marR="1501215" indent="-232422">
              <a:spcBef>
                <a:spcPts val="95"/>
              </a:spcBef>
            </a:pPr>
            <a:endParaRPr lang="en-US" sz="1333" spc="-20">
              <a:solidFill>
                <a:srgbClr val="00416C"/>
              </a:solidFill>
              <a:latin typeface="Franklin Gothic Book"/>
              <a:cs typeface="Franklin Gothic Book"/>
            </a:endParaRPr>
          </a:p>
          <a:p>
            <a:pPr marL="1950818" marR="1501215" indent="-232422">
              <a:spcBef>
                <a:spcPts val="95"/>
              </a:spcBef>
            </a:pPr>
            <a:r>
              <a:rPr sz="3200" spc="-20">
                <a:solidFill>
                  <a:srgbClr val="00416C"/>
                </a:solidFill>
                <a:latin typeface="Franklin Gothic Book"/>
                <a:cs typeface="Franklin Gothic Book"/>
              </a:rPr>
              <a:t> </a:t>
            </a:r>
            <a:r>
              <a:rPr sz="3200">
                <a:solidFill>
                  <a:srgbClr val="00416C"/>
                </a:solidFill>
                <a:latin typeface="Franklin Gothic Book"/>
                <a:cs typeface="Franklin Gothic Book"/>
              </a:rPr>
              <a:t>Acceso</a:t>
            </a:r>
            <a:r>
              <a:rPr sz="3200" spc="-25">
                <a:solidFill>
                  <a:srgbClr val="00416C"/>
                </a:solidFill>
                <a:latin typeface="Franklin Gothic Book"/>
                <a:cs typeface="Franklin Gothic Book"/>
              </a:rPr>
              <a:t> </a:t>
            </a:r>
            <a:r>
              <a:rPr sz="3200">
                <a:solidFill>
                  <a:srgbClr val="00416C"/>
                </a:solidFill>
                <a:latin typeface="Franklin Gothic Book"/>
                <a:cs typeface="Franklin Gothic Book"/>
              </a:rPr>
              <a:t>al</a:t>
            </a:r>
            <a:r>
              <a:rPr sz="3200" spc="-40">
                <a:solidFill>
                  <a:srgbClr val="00416C"/>
                </a:solidFill>
                <a:latin typeface="Franklin Gothic Book"/>
                <a:cs typeface="Franklin Gothic Book"/>
              </a:rPr>
              <a:t> </a:t>
            </a:r>
            <a:r>
              <a:rPr sz="3200">
                <a:solidFill>
                  <a:srgbClr val="00416C"/>
                </a:solidFill>
                <a:latin typeface="Franklin Gothic Book"/>
                <a:cs typeface="Franklin Gothic Book"/>
              </a:rPr>
              <a:t>Canal</a:t>
            </a:r>
            <a:r>
              <a:rPr sz="3200" spc="-40">
                <a:solidFill>
                  <a:srgbClr val="00416C"/>
                </a:solidFill>
                <a:latin typeface="Franklin Gothic Book"/>
                <a:cs typeface="Franklin Gothic Book"/>
              </a:rPr>
              <a:t> </a:t>
            </a:r>
            <a:r>
              <a:rPr sz="3200">
                <a:solidFill>
                  <a:srgbClr val="00416C"/>
                </a:solidFill>
                <a:latin typeface="Franklin Gothic Book"/>
                <a:cs typeface="Franklin Gothic Book"/>
              </a:rPr>
              <a:t>de</a:t>
            </a:r>
            <a:r>
              <a:rPr sz="3200" spc="-40">
                <a:solidFill>
                  <a:srgbClr val="00416C"/>
                </a:solidFill>
                <a:latin typeface="Franklin Gothic Book"/>
                <a:cs typeface="Franklin Gothic Book"/>
              </a:rPr>
              <a:t> </a:t>
            </a:r>
            <a:r>
              <a:rPr lang="en-US" sz="3200" spc="-10">
                <a:solidFill>
                  <a:srgbClr val="00416C"/>
                </a:solidFill>
                <a:latin typeface="Franklin Gothic Book"/>
                <a:cs typeface="Franklin Gothic Book"/>
              </a:rPr>
              <a:t>Interpretación</a:t>
            </a:r>
            <a:r>
              <a:rPr sz="3200" spc="-30">
                <a:solidFill>
                  <a:srgbClr val="00416C"/>
                </a:solidFill>
                <a:latin typeface="Franklin Gothic Book"/>
                <a:cs typeface="Franklin Gothic Book"/>
              </a:rPr>
              <a:t> </a:t>
            </a:r>
            <a:r>
              <a:rPr sz="3200">
                <a:solidFill>
                  <a:srgbClr val="00416C"/>
                </a:solidFill>
                <a:latin typeface="Franklin Gothic Book"/>
                <a:cs typeface="Franklin Gothic Book"/>
              </a:rPr>
              <a:t>de</a:t>
            </a:r>
            <a:r>
              <a:rPr sz="3200" spc="-35">
                <a:solidFill>
                  <a:srgbClr val="00416C"/>
                </a:solidFill>
                <a:latin typeface="Franklin Gothic Book"/>
                <a:cs typeface="Franklin Gothic Book"/>
              </a:rPr>
              <a:t> </a:t>
            </a:r>
            <a:r>
              <a:rPr sz="3200" spc="-20">
                <a:solidFill>
                  <a:srgbClr val="00416C"/>
                </a:solidFill>
                <a:latin typeface="Franklin Gothic Book"/>
                <a:cs typeface="Franklin Gothic Book"/>
              </a:rPr>
              <a:t>Zoom</a:t>
            </a:r>
            <a:endParaRPr sz="3200">
              <a:latin typeface="Franklin Gothic Book"/>
              <a:cs typeface="Franklin Gothic Book"/>
            </a:endParaRPr>
          </a:p>
          <a:p>
            <a:pPr>
              <a:spcBef>
                <a:spcPts val="110"/>
              </a:spcBef>
            </a:pPr>
            <a:endParaRPr sz="3200">
              <a:latin typeface="Franklin Gothic Book"/>
              <a:cs typeface="Franklin Gothic Book"/>
            </a:endParaRPr>
          </a:p>
          <a:p>
            <a:pPr marL="12066" marR="5080" algn="ctr"/>
            <a:r>
              <a:rPr sz="2200">
                <a:solidFill>
                  <a:srgbClr val="00416C"/>
                </a:solidFill>
                <a:latin typeface="Franklin Gothic Book"/>
                <a:cs typeface="Franklin Gothic Book"/>
              </a:rPr>
              <a:t>When</a:t>
            </a:r>
            <a:r>
              <a:rPr sz="2200" spc="-40">
                <a:solidFill>
                  <a:srgbClr val="00416C"/>
                </a:solidFill>
                <a:latin typeface="Franklin Gothic Book"/>
                <a:cs typeface="Franklin Gothic Book"/>
              </a:rPr>
              <a:t> </a:t>
            </a:r>
            <a:r>
              <a:rPr sz="2200">
                <a:solidFill>
                  <a:srgbClr val="00416C"/>
                </a:solidFill>
                <a:latin typeface="Franklin Gothic Book"/>
                <a:cs typeface="Franklin Gothic Book"/>
              </a:rPr>
              <a:t>joining</a:t>
            </a:r>
            <a:r>
              <a:rPr sz="2200" spc="-65">
                <a:solidFill>
                  <a:srgbClr val="00416C"/>
                </a:solidFill>
                <a:latin typeface="Franklin Gothic Book"/>
                <a:cs typeface="Franklin Gothic Book"/>
              </a:rPr>
              <a:t> </a:t>
            </a:r>
            <a:r>
              <a:rPr sz="2200">
                <a:solidFill>
                  <a:srgbClr val="00416C"/>
                </a:solidFill>
                <a:latin typeface="Franklin Gothic Book"/>
                <a:cs typeface="Franklin Gothic Book"/>
              </a:rPr>
              <a:t>the</a:t>
            </a:r>
            <a:r>
              <a:rPr sz="2200" spc="-25">
                <a:solidFill>
                  <a:srgbClr val="00416C"/>
                </a:solidFill>
                <a:latin typeface="Franklin Gothic Book"/>
                <a:cs typeface="Franklin Gothic Book"/>
              </a:rPr>
              <a:t> </a:t>
            </a:r>
            <a:r>
              <a:rPr sz="2200">
                <a:solidFill>
                  <a:srgbClr val="00416C"/>
                </a:solidFill>
                <a:latin typeface="Franklin Gothic Book"/>
                <a:cs typeface="Franklin Gothic Book"/>
              </a:rPr>
              <a:t>meeting,</a:t>
            </a:r>
            <a:r>
              <a:rPr sz="2200" spc="-50">
                <a:solidFill>
                  <a:srgbClr val="00416C"/>
                </a:solidFill>
                <a:latin typeface="Franklin Gothic Book"/>
                <a:cs typeface="Franklin Gothic Book"/>
              </a:rPr>
              <a:t> </a:t>
            </a:r>
            <a:r>
              <a:rPr sz="2200">
                <a:solidFill>
                  <a:srgbClr val="00416C"/>
                </a:solidFill>
                <a:latin typeface="Franklin Gothic Book"/>
                <a:cs typeface="Franklin Gothic Book"/>
              </a:rPr>
              <a:t>look</a:t>
            </a:r>
            <a:r>
              <a:rPr sz="2200" spc="-50">
                <a:solidFill>
                  <a:srgbClr val="00416C"/>
                </a:solidFill>
                <a:latin typeface="Franklin Gothic Book"/>
                <a:cs typeface="Franklin Gothic Book"/>
              </a:rPr>
              <a:t> </a:t>
            </a:r>
            <a:r>
              <a:rPr sz="2200">
                <a:solidFill>
                  <a:srgbClr val="00416C"/>
                </a:solidFill>
                <a:latin typeface="Franklin Gothic Book"/>
                <a:cs typeface="Franklin Gothic Book"/>
              </a:rPr>
              <a:t>for</a:t>
            </a:r>
            <a:r>
              <a:rPr sz="2200" spc="-30">
                <a:solidFill>
                  <a:srgbClr val="00416C"/>
                </a:solidFill>
                <a:latin typeface="Franklin Gothic Book"/>
                <a:cs typeface="Franklin Gothic Book"/>
              </a:rPr>
              <a:t> </a:t>
            </a:r>
            <a:r>
              <a:rPr sz="2200">
                <a:solidFill>
                  <a:srgbClr val="00416C"/>
                </a:solidFill>
                <a:latin typeface="Franklin Gothic Book"/>
                <a:cs typeface="Franklin Gothic Book"/>
              </a:rPr>
              <a:t>the</a:t>
            </a:r>
            <a:r>
              <a:rPr sz="2200" spc="-50">
                <a:solidFill>
                  <a:srgbClr val="00416C"/>
                </a:solidFill>
                <a:latin typeface="Franklin Gothic Book"/>
                <a:cs typeface="Franklin Gothic Book"/>
              </a:rPr>
              <a:t> </a:t>
            </a:r>
            <a:r>
              <a:rPr sz="2200">
                <a:solidFill>
                  <a:srgbClr val="00416C"/>
                </a:solidFill>
                <a:latin typeface="Franklin Gothic Book"/>
                <a:cs typeface="Franklin Gothic Book"/>
              </a:rPr>
              <a:t>below</a:t>
            </a:r>
            <a:r>
              <a:rPr sz="2200" spc="-25">
                <a:solidFill>
                  <a:srgbClr val="00416C"/>
                </a:solidFill>
                <a:latin typeface="Franklin Gothic Book"/>
                <a:cs typeface="Franklin Gothic Book"/>
              </a:rPr>
              <a:t> </a:t>
            </a:r>
            <a:r>
              <a:rPr sz="2200">
                <a:solidFill>
                  <a:srgbClr val="00416C"/>
                </a:solidFill>
                <a:latin typeface="Franklin Gothic Book"/>
                <a:cs typeface="Franklin Gothic Book"/>
              </a:rPr>
              <a:t>options</a:t>
            </a:r>
            <a:r>
              <a:rPr sz="2200" spc="-45">
                <a:solidFill>
                  <a:srgbClr val="00416C"/>
                </a:solidFill>
                <a:latin typeface="Franklin Gothic Book"/>
                <a:cs typeface="Franklin Gothic Book"/>
              </a:rPr>
              <a:t> </a:t>
            </a:r>
            <a:r>
              <a:rPr sz="2200">
                <a:solidFill>
                  <a:srgbClr val="00416C"/>
                </a:solidFill>
                <a:latin typeface="Franklin Gothic Book"/>
                <a:cs typeface="Franklin Gothic Book"/>
              </a:rPr>
              <a:t>according</a:t>
            </a:r>
            <a:r>
              <a:rPr sz="2200" spc="-60">
                <a:solidFill>
                  <a:srgbClr val="00416C"/>
                </a:solidFill>
                <a:latin typeface="Franklin Gothic Book"/>
                <a:cs typeface="Franklin Gothic Book"/>
              </a:rPr>
              <a:t> </a:t>
            </a:r>
            <a:r>
              <a:rPr sz="2200">
                <a:solidFill>
                  <a:srgbClr val="00416C"/>
                </a:solidFill>
                <a:latin typeface="Franklin Gothic Book"/>
                <a:cs typeface="Franklin Gothic Book"/>
              </a:rPr>
              <a:t>to</a:t>
            </a:r>
            <a:r>
              <a:rPr sz="2200" spc="-35">
                <a:solidFill>
                  <a:srgbClr val="00416C"/>
                </a:solidFill>
                <a:latin typeface="Franklin Gothic Book"/>
                <a:cs typeface="Franklin Gothic Book"/>
              </a:rPr>
              <a:t> </a:t>
            </a:r>
            <a:r>
              <a:rPr sz="2200">
                <a:solidFill>
                  <a:srgbClr val="00416C"/>
                </a:solidFill>
                <a:latin typeface="Franklin Gothic Book"/>
                <a:cs typeface="Franklin Gothic Book"/>
              </a:rPr>
              <a:t>the</a:t>
            </a:r>
            <a:r>
              <a:rPr sz="2200" spc="-40">
                <a:solidFill>
                  <a:srgbClr val="00416C"/>
                </a:solidFill>
                <a:latin typeface="Franklin Gothic Book"/>
                <a:cs typeface="Franklin Gothic Book"/>
              </a:rPr>
              <a:t> </a:t>
            </a:r>
            <a:r>
              <a:rPr sz="2200">
                <a:solidFill>
                  <a:srgbClr val="00416C"/>
                </a:solidFill>
                <a:latin typeface="Franklin Gothic Book"/>
                <a:cs typeface="Franklin Gothic Book"/>
              </a:rPr>
              <a:t>type</a:t>
            </a:r>
            <a:r>
              <a:rPr sz="2200" spc="-35">
                <a:solidFill>
                  <a:srgbClr val="00416C"/>
                </a:solidFill>
                <a:latin typeface="Franklin Gothic Book"/>
                <a:cs typeface="Franklin Gothic Book"/>
              </a:rPr>
              <a:t> </a:t>
            </a:r>
            <a:r>
              <a:rPr sz="2200">
                <a:solidFill>
                  <a:srgbClr val="00416C"/>
                </a:solidFill>
                <a:latin typeface="Franklin Gothic Book"/>
                <a:cs typeface="Franklin Gothic Book"/>
              </a:rPr>
              <a:t>of</a:t>
            </a:r>
            <a:r>
              <a:rPr sz="2200" spc="-25">
                <a:solidFill>
                  <a:srgbClr val="00416C"/>
                </a:solidFill>
                <a:latin typeface="Franklin Gothic Book"/>
                <a:cs typeface="Franklin Gothic Book"/>
              </a:rPr>
              <a:t> </a:t>
            </a:r>
            <a:r>
              <a:rPr sz="2200">
                <a:solidFill>
                  <a:srgbClr val="00416C"/>
                </a:solidFill>
                <a:latin typeface="Franklin Gothic Book"/>
                <a:cs typeface="Franklin Gothic Book"/>
              </a:rPr>
              <a:t>device</a:t>
            </a:r>
            <a:r>
              <a:rPr sz="2200" spc="-30">
                <a:solidFill>
                  <a:srgbClr val="00416C"/>
                </a:solidFill>
                <a:latin typeface="Franklin Gothic Book"/>
                <a:cs typeface="Franklin Gothic Book"/>
              </a:rPr>
              <a:t> </a:t>
            </a:r>
            <a:r>
              <a:rPr sz="2200">
                <a:solidFill>
                  <a:srgbClr val="00416C"/>
                </a:solidFill>
                <a:latin typeface="Franklin Gothic Book"/>
                <a:cs typeface="Franklin Gothic Book"/>
              </a:rPr>
              <a:t>you</a:t>
            </a:r>
            <a:r>
              <a:rPr sz="2200" spc="-55">
                <a:solidFill>
                  <a:srgbClr val="00416C"/>
                </a:solidFill>
                <a:latin typeface="Franklin Gothic Book"/>
                <a:cs typeface="Franklin Gothic Book"/>
              </a:rPr>
              <a:t> </a:t>
            </a:r>
            <a:r>
              <a:rPr sz="2200" spc="-10">
                <a:solidFill>
                  <a:srgbClr val="00416C"/>
                </a:solidFill>
                <a:latin typeface="Franklin Gothic Book"/>
                <a:cs typeface="Franklin Gothic Book"/>
              </a:rPr>
              <a:t>have.</a:t>
            </a:r>
            <a:endParaRPr lang="en-US" sz="2200" spc="-10">
              <a:solidFill>
                <a:srgbClr val="00416C"/>
              </a:solidFill>
              <a:latin typeface="Franklin Gothic Book"/>
              <a:cs typeface="Franklin Gothic Book"/>
            </a:endParaRPr>
          </a:p>
          <a:p>
            <a:pPr marL="12066" marR="5080" algn="ctr"/>
            <a:endParaRPr lang="en-US" sz="2200" spc="-10">
              <a:solidFill>
                <a:srgbClr val="00416C"/>
              </a:solidFill>
              <a:latin typeface="Franklin Gothic Book"/>
              <a:cs typeface="Franklin Gothic Book"/>
            </a:endParaRPr>
          </a:p>
          <a:p>
            <a:pPr marL="12066" marR="5080" algn="ctr"/>
            <a:r>
              <a:rPr sz="2200">
                <a:solidFill>
                  <a:srgbClr val="00416C"/>
                </a:solidFill>
                <a:latin typeface="Franklin Gothic Book"/>
                <a:cs typeface="Franklin Gothic Book"/>
              </a:rPr>
              <a:t>Al</a:t>
            </a:r>
            <a:r>
              <a:rPr sz="2200" spc="-25">
                <a:solidFill>
                  <a:srgbClr val="00416C"/>
                </a:solidFill>
                <a:latin typeface="Franklin Gothic Book"/>
                <a:cs typeface="Franklin Gothic Book"/>
              </a:rPr>
              <a:t> </a:t>
            </a:r>
            <a:r>
              <a:rPr lang="en-US" sz="2200">
                <a:solidFill>
                  <a:srgbClr val="00416C"/>
                </a:solidFill>
                <a:latin typeface="Franklin Gothic Book"/>
                <a:cs typeface="Franklin Gothic Book"/>
              </a:rPr>
              <a:t>unirse</a:t>
            </a:r>
            <a:r>
              <a:rPr sz="2200" spc="-25">
                <a:solidFill>
                  <a:srgbClr val="00416C"/>
                </a:solidFill>
                <a:latin typeface="Franklin Gothic Book"/>
                <a:cs typeface="Franklin Gothic Book"/>
              </a:rPr>
              <a:t> </a:t>
            </a:r>
            <a:r>
              <a:rPr sz="2200">
                <a:solidFill>
                  <a:srgbClr val="00416C"/>
                </a:solidFill>
                <a:latin typeface="Franklin Gothic Book"/>
                <a:cs typeface="Franklin Gothic Book"/>
              </a:rPr>
              <a:t>a</a:t>
            </a:r>
            <a:r>
              <a:rPr sz="2200" spc="-10">
                <a:solidFill>
                  <a:srgbClr val="00416C"/>
                </a:solidFill>
                <a:latin typeface="Franklin Gothic Book"/>
                <a:cs typeface="Franklin Gothic Book"/>
              </a:rPr>
              <a:t> </a:t>
            </a:r>
            <a:r>
              <a:rPr sz="2200">
                <a:solidFill>
                  <a:srgbClr val="00416C"/>
                </a:solidFill>
                <a:latin typeface="Franklin Gothic Book"/>
                <a:cs typeface="Franklin Gothic Book"/>
              </a:rPr>
              <a:t>la</a:t>
            </a:r>
            <a:r>
              <a:rPr sz="2200" spc="-25">
                <a:solidFill>
                  <a:srgbClr val="00416C"/>
                </a:solidFill>
                <a:latin typeface="Franklin Gothic Book"/>
                <a:cs typeface="Franklin Gothic Book"/>
              </a:rPr>
              <a:t> </a:t>
            </a:r>
            <a:r>
              <a:rPr lang="en-US" sz="2200">
                <a:solidFill>
                  <a:srgbClr val="00416C"/>
                </a:solidFill>
                <a:latin typeface="Franklin Gothic Book"/>
                <a:cs typeface="Franklin Gothic Book"/>
              </a:rPr>
              <a:t>reunión</a:t>
            </a:r>
            <a:r>
              <a:rPr sz="2200">
                <a:solidFill>
                  <a:srgbClr val="00416C"/>
                </a:solidFill>
                <a:latin typeface="Franklin Gothic Book"/>
                <a:cs typeface="Franklin Gothic Book"/>
              </a:rPr>
              <a:t>,</a:t>
            </a:r>
            <a:r>
              <a:rPr sz="2200" spc="-30">
                <a:solidFill>
                  <a:srgbClr val="00416C"/>
                </a:solidFill>
                <a:latin typeface="Franklin Gothic Book"/>
                <a:cs typeface="Franklin Gothic Book"/>
              </a:rPr>
              <a:t> </a:t>
            </a:r>
            <a:r>
              <a:rPr lang="en-US" sz="2200">
                <a:solidFill>
                  <a:srgbClr val="00416C"/>
                </a:solidFill>
                <a:latin typeface="Franklin Gothic Book"/>
                <a:cs typeface="Franklin Gothic Book"/>
              </a:rPr>
              <a:t>busque</a:t>
            </a:r>
            <a:r>
              <a:rPr sz="2200" spc="-20">
                <a:solidFill>
                  <a:srgbClr val="00416C"/>
                </a:solidFill>
                <a:latin typeface="Franklin Gothic Book"/>
                <a:cs typeface="Franklin Gothic Book"/>
              </a:rPr>
              <a:t> </a:t>
            </a:r>
            <a:r>
              <a:rPr sz="2200">
                <a:solidFill>
                  <a:srgbClr val="00416C"/>
                </a:solidFill>
                <a:latin typeface="Franklin Gothic Book"/>
                <a:cs typeface="Franklin Gothic Book"/>
              </a:rPr>
              <a:t>las</a:t>
            </a:r>
            <a:r>
              <a:rPr sz="2200" spc="-15">
                <a:solidFill>
                  <a:srgbClr val="00416C"/>
                </a:solidFill>
                <a:latin typeface="Franklin Gothic Book"/>
                <a:cs typeface="Franklin Gothic Book"/>
              </a:rPr>
              <a:t> </a:t>
            </a:r>
            <a:r>
              <a:rPr lang="en-US" sz="2200">
                <a:solidFill>
                  <a:srgbClr val="00416C"/>
                </a:solidFill>
                <a:latin typeface="Franklin Gothic Book"/>
                <a:cs typeface="Franklin Gothic Book"/>
              </a:rPr>
              <a:t>opciones</a:t>
            </a:r>
            <a:r>
              <a:rPr sz="2200" spc="-25">
                <a:solidFill>
                  <a:srgbClr val="00416C"/>
                </a:solidFill>
                <a:latin typeface="Franklin Gothic Book"/>
                <a:cs typeface="Franklin Gothic Book"/>
              </a:rPr>
              <a:t> </a:t>
            </a:r>
            <a:r>
              <a:rPr lang="en-US" sz="2200">
                <a:solidFill>
                  <a:srgbClr val="00416C"/>
                </a:solidFill>
                <a:latin typeface="Franklin Gothic Book"/>
                <a:cs typeface="Franklin Gothic Book"/>
              </a:rPr>
              <a:t>indicadas</a:t>
            </a:r>
            <a:r>
              <a:rPr sz="2200" spc="-30">
                <a:solidFill>
                  <a:srgbClr val="00416C"/>
                </a:solidFill>
                <a:latin typeface="Franklin Gothic Book"/>
                <a:cs typeface="Franklin Gothic Book"/>
              </a:rPr>
              <a:t> </a:t>
            </a:r>
            <a:r>
              <a:rPr lang="en-US" sz="2200">
                <a:solidFill>
                  <a:srgbClr val="00416C"/>
                </a:solidFill>
                <a:latin typeface="Franklin Gothic Book"/>
                <a:cs typeface="Franklin Gothic Book"/>
              </a:rPr>
              <a:t>abajo</a:t>
            </a:r>
            <a:r>
              <a:rPr sz="2200">
                <a:solidFill>
                  <a:srgbClr val="00416C"/>
                </a:solidFill>
                <a:latin typeface="Franklin Gothic Book"/>
                <a:cs typeface="Franklin Gothic Book"/>
              </a:rPr>
              <a:t>,</a:t>
            </a:r>
            <a:r>
              <a:rPr sz="2200" spc="-20">
                <a:solidFill>
                  <a:srgbClr val="00416C"/>
                </a:solidFill>
                <a:latin typeface="Franklin Gothic Book"/>
                <a:cs typeface="Franklin Gothic Book"/>
              </a:rPr>
              <a:t> </a:t>
            </a:r>
            <a:r>
              <a:rPr sz="2200">
                <a:solidFill>
                  <a:srgbClr val="00416C"/>
                </a:solidFill>
                <a:latin typeface="Franklin Gothic Book"/>
                <a:cs typeface="Franklin Gothic Book"/>
              </a:rPr>
              <a:t>de</a:t>
            </a:r>
            <a:r>
              <a:rPr sz="2200" spc="-15">
                <a:solidFill>
                  <a:srgbClr val="00416C"/>
                </a:solidFill>
                <a:latin typeface="Franklin Gothic Book"/>
                <a:cs typeface="Franklin Gothic Book"/>
              </a:rPr>
              <a:t> </a:t>
            </a:r>
            <a:r>
              <a:rPr lang="en-US" sz="2200">
                <a:solidFill>
                  <a:srgbClr val="00416C"/>
                </a:solidFill>
                <a:latin typeface="Franklin Gothic Book"/>
                <a:cs typeface="Franklin Gothic Book"/>
              </a:rPr>
              <a:t>acuerdo</a:t>
            </a:r>
            <a:r>
              <a:rPr sz="2200" spc="-25">
                <a:solidFill>
                  <a:srgbClr val="00416C"/>
                </a:solidFill>
                <a:latin typeface="Franklin Gothic Book"/>
                <a:cs typeface="Franklin Gothic Book"/>
              </a:rPr>
              <a:t> </a:t>
            </a:r>
            <a:r>
              <a:rPr sz="2200">
                <a:solidFill>
                  <a:srgbClr val="00416C"/>
                </a:solidFill>
                <a:latin typeface="Franklin Gothic Book"/>
                <a:cs typeface="Franklin Gothic Book"/>
              </a:rPr>
              <a:t>al</a:t>
            </a:r>
            <a:r>
              <a:rPr sz="2200" spc="-20">
                <a:solidFill>
                  <a:srgbClr val="00416C"/>
                </a:solidFill>
                <a:latin typeface="Franklin Gothic Book"/>
                <a:cs typeface="Franklin Gothic Book"/>
              </a:rPr>
              <a:t> </a:t>
            </a:r>
            <a:r>
              <a:rPr lang="en-US" sz="2200">
                <a:solidFill>
                  <a:srgbClr val="00416C"/>
                </a:solidFill>
                <a:latin typeface="Franklin Gothic Book"/>
                <a:cs typeface="Franklin Gothic Book"/>
              </a:rPr>
              <a:t>tipo</a:t>
            </a:r>
            <a:r>
              <a:rPr sz="2200" spc="-30">
                <a:solidFill>
                  <a:srgbClr val="00416C"/>
                </a:solidFill>
                <a:latin typeface="Franklin Gothic Book"/>
                <a:cs typeface="Franklin Gothic Book"/>
              </a:rPr>
              <a:t> </a:t>
            </a:r>
            <a:r>
              <a:rPr sz="2200">
                <a:solidFill>
                  <a:srgbClr val="00416C"/>
                </a:solidFill>
                <a:latin typeface="Franklin Gothic Book"/>
                <a:cs typeface="Franklin Gothic Book"/>
              </a:rPr>
              <a:t>de</a:t>
            </a:r>
            <a:r>
              <a:rPr sz="2200" spc="-15">
                <a:solidFill>
                  <a:srgbClr val="00416C"/>
                </a:solidFill>
                <a:latin typeface="Franklin Gothic Book"/>
                <a:cs typeface="Franklin Gothic Book"/>
              </a:rPr>
              <a:t> </a:t>
            </a:r>
            <a:r>
              <a:rPr lang="en-US" sz="2200" spc="-10">
                <a:solidFill>
                  <a:srgbClr val="00416C"/>
                </a:solidFill>
                <a:latin typeface="Franklin Gothic Book"/>
                <a:cs typeface="Franklin Gothic Book"/>
              </a:rPr>
              <a:t>dispositivo</a:t>
            </a:r>
            <a:r>
              <a:rPr sz="2200" spc="-10">
                <a:solidFill>
                  <a:srgbClr val="00416C"/>
                </a:solidFill>
                <a:latin typeface="Franklin Gothic Book"/>
                <a:cs typeface="Franklin Gothic Book"/>
              </a:rPr>
              <a:t> </a:t>
            </a:r>
            <a:r>
              <a:rPr lang="en-US" sz="2200">
                <a:solidFill>
                  <a:srgbClr val="00416C"/>
                </a:solidFill>
                <a:latin typeface="Franklin Gothic Book"/>
                <a:cs typeface="Franklin Gothic Book"/>
              </a:rPr>
              <a:t>que</a:t>
            </a:r>
            <a:r>
              <a:rPr sz="2200" spc="-50">
                <a:solidFill>
                  <a:srgbClr val="00416C"/>
                </a:solidFill>
                <a:latin typeface="Franklin Gothic Book"/>
                <a:cs typeface="Franklin Gothic Book"/>
              </a:rPr>
              <a:t> </a:t>
            </a:r>
            <a:r>
              <a:rPr lang="en-US" sz="2200">
                <a:solidFill>
                  <a:srgbClr val="00416C"/>
                </a:solidFill>
                <a:latin typeface="Franklin Gothic Book"/>
                <a:cs typeface="Franklin Gothic Book"/>
              </a:rPr>
              <a:t>usted</a:t>
            </a:r>
            <a:r>
              <a:rPr sz="2200" spc="-50">
                <a:solidFill>
                  <a:srgbClr val="00416C"/>
                </a:solidFill>
                <a:latin typeface="Franklin Gothic Book"/>
                <a:cs typeface="Franklin Gothic Book"/>
              </a:rPr>
              <a:t> </a:t>
            </a:r>
            <a:r>
              <a:rPr lang="en-US" sz="2200" spc="-10">
                <a:solidFill>
                  <a:srgbClr val="00416C"/>
                </a:solidFill>
                <a:latin typeface="Franklin Gothic Book"/>
                <a:cs typeface="Franklin Gothic Book"/>
              </a:rPr>
              <a:t>tenga</a:t>
            </a:r>
            <a:r>
              <a:rPr sz="2200" spc="-10">
                <a:solidFill>
                  <a:srgbClr val="00416C"/>
                </a:solidFill>
                <a:latin typeface="Franklin Gothic Book"/>
                <a:cs typeface="Franklin Gothic Book"/>
              </a:rPr>
              <a:t>.</a:t>
            </a:r>
            <a:endParaRPr sz="2200">
              <a:latin typeface="Franklin Gothic Book"/>
              <a:cs typeface="Franklin Gothic Book"/>
            </a:endParaRPr>
          </a:p>
          <a:p>
            <a:pPr>
              <a:spcBef>
                <a:spcPts val="610"/>
              </a:spcBef>
            </a:pPr>
            <a:endParaRPr sz="2200">
              <a:latin typeface="Franklin Gothic Book"/>
              <a:cs typeface="Franklin Gothic Book"/>
            </a:endParaRPr>
          </a:p>
          <a:p>
            <a:pPr marL="226071"/>
            <a:r>
              <a:rPr sz="2400" u="sng">
                <a:solidFill>
                  <a:srgbClr val="00416C"/>
                </a:solidFill>
                <a:uFill>
                  <a:solidFill>
                    <a:srgbClr val="00416C"/>
                  </a:solidFill>
                </a:uFill>
                <a:latin typeface="Franklin Gothic Book"/>
                <a:cs typeface="Franklin Gothic Book"/>
              </a:rPr>
              <a:t>Laptop</a:t>
            </a:r>
            <a:r>
              <a:rPr sz="2400" u="sng" spc="-60">
                <a:solidFill>
                  <a:srgbClr val="00416C"/>
                </a:solidFill>
                <a:uFill>
                  <a:solidFill>
                    <a:srgbClr val="00416C"/>
                  </a:solidFill>
                </a:uFill>
                <a:latin typeface="Franklin Gothic Book"/>
                <a:cs typeface="Franklin Gothic Book"/>
              </a:rPr>
              <a:t> </a:t>
            </a:r>
            <a:r>
              <a:rPr sz="2400" u="sng">
                <a:solidFill>
                  <a:srgbClr val="00416C"/>
                </a:solidFill>
                <a:uFill>
                  <a:solidFill>
                    <a:srgbClr val="00416C"/>
                  </a:solidFill>
                </a:uFill>
                <a:latin typeface="Franklin Gothic Book"/>
                <a:cs typeface="Franklin Gothic Book"/>
              </a:rPr>
              <a:t>or</a:t>
            </a:r>
            <a:r>
              <a:rPr sz="2400" u="sng" spc="-70">
                <a:solidFill>
                  <a:srgbClr val="00416C"/>
                </a:solidFill>
                <a:uFill>
                  <a:solidFill>
                    <a:srgbClr val="00416C"/>
                  </a:solidFill>
                </a:uFill>
                <a:latin typeface="Franklin Gothic Book"/>
                <a:cs typeface="Franklin Gothic Book"/>
              </a:rPr>
              <a:t> </a:t>
            </a:r>
            <a:r>
              <a:rPr sz="2400" u="sng">
                <a:solidFill>
                  <a:srgbClr val="00416C"/>
                </a:solidFill>
                <a:uFill>
                  <a:solidFill>
                    <a:srgbClr val="00416C"/>
                  </a:solidFill>
                </a:uFill>
                <a:latin typeface="Franklin Gothic Book"/>
                <a:cs typeface="Franklin Gothic Book"/>
              </a:rPr>
              <a:t>desktop</a:t>
            </a:r>
            <a:r>
              <a:rPr sz="2400" u="sng" spc="-70">
                <a:solidFill>
                  <a:srgbClr val="00416C"/>
                </a:solidFill>
                <a:uFill>
                  <a:solidFill>
                    <a:srgbClr val="00416C"/>
                  </a:solidFill>
                </a:uFill>
                <a:latin typeface="Franklin Gothic Book"/>
                <a:cs typeface="Franklin Gothic Book"/>
              </a:rPr>
              <a:t> </a:t>
            </a:r>
            <a:r>
              <a:rPr sz="2400" u="sng" spc="-10">
                <a:solidFill>
                  <a:srgbClr val="00416C"/>
                </a:solidFill>
                <a:uFill>
                  <a:solidFill>
                    <a:srgbClr val="00416C"/>
                  </a:solidFill>
                </a:uFill>
                <a:latin typeface="Franklin Gothic Book"/>
                <a:cs typeface="Franklin Gothic Book"/>
              </a:rPr>
              <a:t>computer:</a:t>
            </a:r>
            <a:endParaRPr lang="en-US" sz="2400" u="sng" spc="-10">
              <a:solidFill>
                <a:srgbClr val="00416C"/>
              </a:solidFill>
              <a:uFill>
                <a:solidFill>
                  <a:srgbClr val="00416C"/>
                </a:solidFill>
              </a:uFill>
              <a:latin typeface="Franklin Gothic Book"/>
              <a:cs typeface="Franklin Gothic Book"/>
            </a:endParaRPr>
          </a:p>
          <a:p>
            <a:pPr marL="226071"/>
            <a:endParaRPr sz="2400">
              <a:latin typeface="Franklin Gothic Book"/>
              <a:cs typeface="Franklin Gothic Book"/>
            </a:endParaRPr>
          </a:p>
          <a:p>
            <a:pPr marL="226071"/>
            <a:r>
              <a:rPr lang="en-US" sz="2400" u="heavy">
                <a:solidFill>
                  <a:srgbClr val="00416C"/>
                </a:solidFill>
                <a:uFill>
                  <a:solidFill>
                    <a:srgbClr val="00416C"/>
                  </a:solidFill>
                </a:uFill>
                <a:latin typeface="Franklin Gothic Book"/>
                <a:cs typeface="Franklin Gothic Book"/>
              </a:rPr>
              <a:t>Computadora</a:t>
            </a:r>
            <a:r>
              <a:rPr sz="2400" u="heavy" spc="-50">
                <a:solidFill>
                  <a:srgbClr val="00416C"/>
                </a:solidFill>
                <a:uFill>
                  <a:solidFill>
                    <a:srgbClr val="00416C"/>
                  </a:solidFill>
                </a:uFill>
                <a:latin typeface="Franklin Gothic Book"/>
                <a:cs typeface="Franklin Gothic Book"/>
              </a:rPr>
              <a:t> </a:t>
            </a:r>
            <a:r>
              <a:rPr lang="en-US" sz="2400" u="heavy">
                <a:solidFill>
                  <a:srgbClr val="00416C"/>
                </a:solidFill>
                <a:uFill>
                  <a:solidFill>
                    <a:srgbClr val="00416C"/>
                  </a:solidFill>
                </a:uFill>
                <a:latin typeface="Franklin Gothic Book"/>
                <a:cs typeface="Franklin Gothic Book"/>
              </a:rPr>
              <a:t>portátil</a:t>
            </a:r>
            <a:r>
              <a:rPr sz="2400" u="heavy" spc="-40">
                <a:solidFill>
                  <a:srgbClr val="00416C"/>
                </a:solidFill>
                <a:uFill>
                  <a:solidFill>
                    <a:srgbClr val="00416C"/>
                  </a:solidFill>
                </a:uFill>
                <a:latin typeface="Franklin Gothic Book"/>
                <a:cs typeface="Franklin Gothic Book"/>
              </a:rPr>
              <a:t> </a:t>
            </a:r>
            <a:r>
              <a:rPr sz="2400" u="heavy">
                <a:solidFill>
                  <a:srgbClr val="00416C"/>
                </a:solidFill>
                <a:uFill>
                  <a:solidFill>
                    <a:srgbClr val="00416C"/>
                  </a:solidFill>
                </a:uFill>
                <a:latin typeface="Franklin Gothic Book"/>
                <a:cs typeface="Franklin Gothic Book"/>
              </a:rPr>
              <a:t>o</a:t>
            </a:r>
            <a:r>
              <a:rPr sz="2400" u="heavy" spc="-50">
                <a:solidFill>
                  <a:srgbClr val="00416C"/>
                </a:solidFill>
                <a:uFill>
                  <a:solidFill>
                    <a:srgbClr val="00416C"/>
                  </a:solidFill>
                </a:uFill>
                <a:latin typeface="Franklin Gothic Book"/>
                <a:cs typeface="Franklin Gothic Book"/>
              </a:rPr>
              <a:t> </a:t>
            </a:r>
            <a:r>
              <a:rPr lang="en-US" sz="2400" u="heavy">
                <a:solidFill>
                  <a:srgbClr val="00416C"/>
                </a:solidFill>
                <a:uFill>
                  <a:solidFill>
                    <a:srgbClr val="00416C"/>
                  </a:solidFill>
                </a:uFill>
                <a:latin typeface="Franklin Gothic Book"/>
                <a:cs typeface="Franklin Gothic Book"/>
              </a:rPr>
              <a:t>computadora</a:t>
            </a:r>
            <a:r>
              <a:rPr sz="2400" u="heavy" spc="-50">
                <a:solidFill>
                  <a:srgbClr val="00416C"/>
                </a:solidFill>
                <a:uFill>
                  <a:solidFill>
                    <a:srgbClr val="00416C"/>
                  </a:solidFill>
                </a:uFill>
                <a:latin typeface="Franklin Gothic Book"/>
                <a:cs typeface="Franklin Gothic Book"/>
              </a:rPr>
              <a:t> </a:t>
            </a:r>
            <a:r>
              <a:rPr sz="2400" u="heavy">
                <a:solidFill>
                  <a:srgbClr val="00416C"/>
                </a:solidFill>
                <a:uFill>
                  <a:solidFill>
                    <a:srgbClr val="00416C"/>
                  </a:solidFill>
                </a:uFill>
                <a:latin typeface="Franklin Gothic Book"/>
                <a:cs typeface="Franklin Gothic Book"/>
              </a:rPr>
              <a:t>de</a:t>
            </a:r>
            <a:r>
              <a:rPr sz="2400" u="heavy" spc="-55">
                <a:solidFill>
                  <a:srgbClr val="00416C"/>
                </a:solidFill>
                <a:uFill>
                  <a:solidFill>
                    <a:srgbClr val="00416C"/>
                  </a:solidFill>
                </a:uFill>
                <a:latin typeface="Franklin Gothic Book"/>
                <a:cs typeface="Franklin Gothic Book"/>
              </a:rPr>
              <a:t> </a:t>
            </a:r>
            <a:r>
              <a:rPr lang="en-US" sz="2400" u="heavy" spc="-10">
                <a:solidFill>
                  <a:srgbClr val="00416C"/>
                </a:solidFill>
                <a:uFill>
                  <a:solidFill>
                    <a:srgbClr val="00416C"/>
                  </a:solidFill>
                </a:uFill>
                <a:latin typeface="Franklin Gothic Book"/>
                <a:cs typeface="Franklin Gothic Book"/>
              </a:rPr>
              <a:t>escritorio</a:t>
            </a:r>
            <a:r>
              <a:rPr u="heavy" spc="-10">
                <a:solidFill>
                  <a:srgbClr val="00416C"/>
                </a:solidFill>
                <a:uFill>
                  <a:solidFill>
                    <a:srgbClr val="00416C"/>
                  </a:solidFill>
                </a:uFill>
                <a:latin typeface="Calibri"/>
                <a:cs typeface="Calibri"/>
              </a:rPr>
              <a:t>:</a:t>
            </a:r>
            <a:endParaRPr>
              <a:latin typeface="Calibri"/>
              <a:cs typeface="Calibri"/>
            </a:endParaRPr>
          </a:p>
        </p:txBody>
      </p:sp>
      <p:grpSp>
        <p:nvGrpSpPr>
          <p:cNvPr id="2" name="object 2"/>
          <p:cNvGrpSpPr/>
          <p:nvPr/>
        </p:nvGrpSpPr>
        <p:grpSpPr>
          <a:xfrm>
            <a:off x="114300" y="4088892"/>
            <a:ext cx="12077700" cy="2769235"/>
            <a:chOff x="114300" y="4088891"/>
            <a:chExt cx="12077700" cy="2769235"/>
          </a:xfrm>
        </p:grpSpPr>
        <p:pic>
          <p:nvPicPr>
            <p:cNvPr id="3" name="object 3"/>
            <p:cNvPicPr/>
            <p:nvPr/>
          </p:nvPicPr>
          <p:blipFill>
            <a:blip r:embed="rId3" cstate="print"/>
            <a:stretch>
              <a:fillRect/>
            </a:stretch>
          </p:blipFill>
          <p:spPr>
            <a:xfrm>
              <a:off x="114300" y="5570981"/>
              <a:ext cx="11963400" cy="581406"/>
            </a:xfrm>
            <a:prstGeom prst="rect">
              <a:avLst/>
            </a:prstGeom>
          </p:spPr>
        </p:pic>
        <p:pic>
          <p:nvPicPr>
            <p:cNvPr id="4" name="object 4"/>
            <p:cNvPicPr/>
            <p:nvPr/>
          </p:nvPicPr>
          <p:blipFill>
            <a:blip r:embed="rId4" cstate="print"/>
            <a:stretch>
              <a:fillRect/>
            </a:stretch>
          </p:blipFill>
          <p:spPr>
            <a:xfrm>
              <a:off x="8905493" y="4088891"/>
              <a:ext cx="2466594" cy="1456944"/>
            </a:xfrm>
            <a:prstGeom prst="rect">
              <a:avLst/>
            </a:prstGeom>
          </p:spPr>
        </p:pic>
        <p:sp>
          <p:nvSpPr>
            <p:cNvPr id="5" name="object 5"/>
            <p:cNvSpPr/>
            <p:nvPr/>
          </p:nvSpPr>
          <p:spPr>
            <a:xfrm>
              <a:off x="8534400" y="4843271"/>
              <a:ext cx="1447800" cy="1329055"/>
            </a:xfrm>
            <a:custGeom>
              <a:avLst/>
              <a:gdLst/>
              <a:ahLst/>
              <a:cxnLst/>
              <a:rect l="l" t="t" r="r" b="b"/>
              <a:pathLst>
                <a:path w="1447800" h="1329054">
                  <a:moveTo>
                    <a:pt x="352044" y="152400"/>
                  </a:moveTo>
                  <a:lnTo>
                    <a:pt x="368773" y="114864"/>
                  </a:lnTo>
                  <a:lnTo>
                    <a:pt x="416225" y="80741"/>
                  </a:lnTo>
                  <a:lnTo>
                    <a:pt x="490296" y="51171"/>
                  </a:lnTo>
                  <a:lnTo>
                    <a:pt x="536031" y="38450"/>
                  </a:lnTo>
                  <a:lnTo>
                    <a:pt x="586882" y="27296"/>
                  </a:lnTo>
                  <a:lnTo>
                    <a:pt x="642336" y="17849"/>
                  </a:lnTo>
                  <a:lnTo>
                    <a:pt x="701880" y="10254"/>
                  </a:lnTo>
                  <a:lnTo>
                    <a:pt x="765001" y="4652"/>
                  </a:lnTo>
                  <a:lnTo>
                    <a:pt x="831186" y="1186"/>
                  </a:lnTo>
                  <a:lnTo>
                    <a:pt x="899922" y="0"/>
                  </a:lnTo>
                  <a:lnTo>
                    <a:pt x="968657" y="1186"/>
                  </a:lnTo>
                  <a:lnTo>
                    <a:pt x="1034842" y="4652"/>
                  </a:lnTo>
                  <a:lnTo>
                    <a:pt x="1097963" y="10254"/>
                  </a:lnTo>
                  <a:lnTo>
                    <a:pt x="1157507" y="17849"/>
                  </a:lnTo>
                  <a:lnTo>
                    <a:pt x="1212961" y="27296"/>
                  </a:lnTo>
                  <a:lnTo>
                    <a:pt x="1263812" y="38450"/>
                  </a:lnTo>
                  <a:lnTo>
                    <a:pt x="1309547" y="51171"/>
                  </a:lnTo>
                  <a:lnTo>
                    <a:pt x="1349653" y="65316"/>
                  </a:lnTo>
                  <a:lnTo>
                    <a:pt x="1410928" y="97305"/>
                  </a:lnTo>
                  <a:lnTo>
                    <a:pt x="1443532" y="133276"/>
                  </a:lnTo>
                  <a:lnTo>
                    <a:pt x="1447800" y="152400"/>
                  </a:lnTo>
                  <a:lnTo>
                    <a:pt x="1443532" y="171523"/>
                  </a:lnTo>
                  <a:lnTo>
                    <a:pt x="1410928" y="207494"/>
                  </a:lnTo>
                  <a:lnTo>
                    <a:pt x="1349653" y="239483"/>
                  </a:lnTo>
                  <a:lnTo>
                    <a:pt x="1309547" y="253628"/>
                  </a:lnTo>
                  <a:lnTo>
                    <a:pt x="1263812" y="266349"/>
                  </a:lnTo>
                  <a:lnTo>
                    <a:pt x="1212961" y="277503"/>
                  </a:lnTo>
                  <a:lnTo>
                    <a:pt x="1157507" y="286950"/>
                  </a:lnTo>
                  <a:lnTo>
                    <a:pt x="1097963" y="294545"/>
                  </a:lnTo>
                  <a:lnTo>
                    <a:pt x="1034842" y="300147"/>
                  </a:lnTo>
                  <a:lnTo>
                    <a:pt x="968657" y="303613"/>
                  </a:lnTo>
                  <a:lnTo>
                    <a:pt x="899922" y="304800"/>
                  </a:lnTo>
                  <a:lnTo>
                    <a:pt x="831186" y="303613"/>
                  </a:lnTo>
                  <a:lnTo>
                    <a:pt x="765001" y="300147"/>
                  </a:lnTo>
                  <a:lnTo>
                    <a:pt x="701880" y="294545"/>
                  </a:lnTo>
                  <a:lnTo>
                    <a:pt x="642336" y="286950"/>
                  </a:lnTo>
                  <a:lnTo>
                    <a:pt x="586882" y="277503"/>
                  </a:lnTo>
                  <a:lnTo>
                    <a:pt x="536031" y="266349"/>
                  </a:lnTo>
                  <a:lnTo>
                    <a:pt x="490296" y="253628"/>
                  </a:lnTo>
                  <a:lnTo>
                    <a:pt x="450190" y="239483"/>
                  </a:lnTo>
                  <a:lnTo>
                    <a:pt x="388915" y="207494"/>
                  </a:lnTo>
                  <a:lnTo>
                    <a:pt x="356311" y="171523"/>
                  </a:lnTo>
                  <a:lnTo>
                    <a:pt x="352044" y="152400"/>
                  </a:lnTo>
                  <a:close/>
                </a:path>
                <a:path w="1447800" h="1329054">
                  <a:moveTo>
                    <a:pt x="0" y="1043939"/>
                  </a:moveTo>
                  <a:lnTo>
                    <a:pt x="14084" y="978595"/>
                  </a:lnTo>
                  <a:lnTo>
                    <a:pt x="54206" y="918610"/>
                  </a:lnTo>
                  <a:lnTo>
                    <a:pt x="83031" y="891162"/>
                  </a:lnTo>
                  <a:lnTo>
                    <a:pt x="117165" y="865695"/>
                  </a:lnTo>
                  <a:lnTo>
                    <a:pt x="156209" y="842424"/>
                  </a:lnTo>
                  <a:lnTo>
                    <a:pt x="199763" y="821561"/>
                  </a:lnTo>
                  <a:lnTo>
                    <a:pt x="247427" y="803322"/>
                  </a:lnTo>
                  <a:lnTo>
                    <a:pt x="298801" y="787919"/>
                  </a:lnTo>
                  <a:lnTo>
                    <a:pt x="353485" y="775566"/>
                  </a:lnTo>
                  <a:lnTo>
                    <a:pt x="411080" y="766478"/>
                  </a:lnTo>
                  <a:lnTo>
                    <a:pt x="471184" y="760869"/>
                  </a:lnTo>
                  <a:lnTo>
                    <a:pt x="533400" y="758951"/>
                  </a:lnTo>
                  <a:lnTo>
                    <a:pt x="595615" y="760869"/>
                  </a:lnTo>
                  <a:lnTo>
                    <a:pt x="655719" y="766478"/>
                  </a:lnTo>
                  <a:lnTo>
                    <a:pt x="713314" y="775566"/>
                  </a:lnTo>
                  <a:lnTo>
                    <a:pt x="767998" y="787919"/>
                  </a:lnTo>
                  <a:lnTo>
                    <a:pt x="819372" y="803322"/>
                  </a:lnTo>
                  <a:lnTo>
                    <a:pt x="867036" y="821561"/>
                  </a:lnTo>
                  <a:lnTo>
                    <a:pt x="910590" y="842424"/>
                  </a:lnTo>
                  <a:lnTo>
                    <a:pt x="949634" y="865695"/>
                  </a:lnTo>
                  <a:lnTo>
                    <a:pt x="983768" y="891162"/>
                  </a:lnTo>
                  <a:lnTo>
                    <a:pt x="1012593" y="918610"/>
                  </a:lnTo>
                  <a:lnTo>
                    <a:pt x="1052715" y="978595"/>
                  </a:lnTo>
                  <a:lnTo>
                    <a:pt x="1066800" y="1043939"/>
                  </a:lnTo>
                  <a:lnTo>
                    <a:pt x="1063212" y="1077174"/>
                  </a:lnTo>
                  <a:lnTo>
                    <a:pt x="1035709" y="1140053"/>
                  </a:lnTo>
                  <a:lnTo>
                    <a:pt x="983768" y="1196717"/>
                  </a:lnTo>
                  <a:lnTo>
                    <a:pt x="949634" y="1222184"/>
                  </a:lnTo>
                  <a:lnTo>
                    <a:pt x="910590" y="1245455"/>
                  </a:lnTo>
                  <a:lnTo>
                    <a:pt x="867036" y="1266318"/>
                  </a:lnTo>
                  <a:lnTo>
                    <a:pt x="819372" y="1284557"/>
                  </a:lnTo>
                  <a:lnTo>
                    <a:pt x="767998" y="1299960"/>
                  </a:lnTo>
                  <a:lnTo>
                    <a:pt x="713314" y="1312313"/>
                  </a:lnTo>
                  <a:lnTo>
                    <a:pt x="655719" y="1321401"/>
                  </a:lnTo>
                  <a:lnTo>
                    <a:pt x="595615" y="1327010"/>
                  </a:lnTo>
                  <a:lnTo>
                    <a:pt x="533400" y="1328927"/>
                  </a:lnTo>
                  <a:lnTo>
                    <a:pt x="471184" y="1327010"/>
                  </a:lnTo>
                  <a:lnTo>
                    <a:pt x="411080" y="1321401"/>
                  </a:lnTo>
                  <a:lnTo>
                    <a:pt x="353485" y="1312313"/>
                  </a:lnTo>
                  <a:lnTo>
                    <a:pt x="298801" y="1299960"/>
                  </a:lnTo>
                  <a:lnTo>
                    <a:pt x="247427" y="1284557"/>
                  </a:lnTo>
                  <a:lnTo>
                    <a:pt x="199763" y="1266318"/>
                  </a:lnTo>
                  <a:lnTo>
                    <a:pt x="156209" y="1245455"/>
                  </a:lnTo>
                  <a:lnTo>
                    <a:pt x="117165" y="1222184"/>
                  </a:lnTo>
                  <a:lnTo>
                    <a:pt x="83031" y="1196717"/>
                  </a:lnTo>
                  <a:lnTo>
                    <a:pt x="54206" y="1169269"/>
                  </a:lnTo>
                  <a:lnTo>
                    <a:pt x="14084" y="1109284"/>
                  </a:lnTo>
                  <a:lnTo>
                    <a:pt x="0" y="1043939"/>
                  </a:lnTo>
                  <a:close/>
                </a:path>
              </a:pathLst>
            </a:custGeom>
            <a:ln w="38100">
              <a:solidFill>
                <a:srgbClr val="FF0000"/>
              </a:solidFill>
            </a:ln>
          </p:spPr>
          <p:txBody>
            <a:bodyPr wrap="square" lIns="0" tIns="0" rIns="0" bIns="0" rtlCol="0"/>
            <a:lstStyle/>
            <a:p>
              <a:endParaRPr/>
            </a:p>
          </p:txBody>
        </p:sp>
        <p:sp>
          <p:nvSpPr>
            <p:cNvPr id="6" name="object 6"/>
            <p:cNvSpPr/>
            <p:nvPr/>
          </p:nvSpPr>
          <p:spPr>
            <a:xfrm>
              <a:off x="8582279" y="5189092"/>
              <a:ext cx="298450" cy="333375"/>
            </a:xfrm>
            <a:custGeom>
              <a:avLst/>
              <a:gdLst/>
              <a:ahLst/>
              <a:cxnLst/>
              <a:rect l="l" t="t" r="r" b="b"/>
              <a:pathLst>
                <a:path w="298450" h="333375">
                  <a:moveTo>
                    <a:pt x="127507" y="0"/>
                  </a:moveTo>
                  <a:lnTo>
                    <a:pt x="0" y="83565"/>
                  </a:lnTo>
                  <a:lnTo>
                    <a:pt x="107188" y="247141"/>
                  </a:lnTo>
                  <a:lnTo>
                    <a:pt x="43434" y="288797"/>
                  </a:lnTo>
                  <a:lnTo>
                    <a:pt x="254380" y="332866"/>
                  </a:lnTo>
                  <a:lnTo>
                    <a:pt x="298323" y="121792"/>
                  </a:lnTo>
                  <a:lnTo>
                    <a:pt x="234696" y="163575"/>
                  </a:lnTo>
                  <a:lnTo>
                    <a:pt x="127507" y="0"/>
                  </a:lnTo>
                  <a:close/>
                </a:path>
              </a:pathLst>
            </a:custGeom>
            <a:solidFill>
              <a:srgbClr val="FF0000"/>
            </a:solidFill>
          </p:spPr>
          <p:txBody>
            <a:bodyPr wrap="square" lIns="0" tIns="0" rIns="0" bIns="0" rtlCol="0"/>
            <a:lstStyle/>
            <a:p>
              <a:endParaRPr/>
            </a:p>
          </p:txBody>
        </p:sp>
        <p:sp>
          <p:nvSpPr>
            <p:cNvPr id="7" name="object 7"/>
            <p:cNvSpPr/>
            <p:nvPr/>
          </p:nvSpPr>
          <p:spPr>
            <a:xfrm>
              <a:off x="8582279" y="5189092"/>
              <a:ext cx="298450" cy="333375"/>
            </a:xfrm>
            <a:custGeom>
              <a:avLst/>
              <a:gdLst/>
              <a:ahLst/>
              <a:cxnLst/>
              <a:rect l="l" t="t" r="r" b="b"/>
              <a:pathLst>
                <a:path w="298450" h="333375">
                  <a:moveTo>
                    <a:pt x="127507" y="0"/>
                  </a:moveTo>
                  <a:lnTo>
                    <a:pt x="234696" y="163575"/>
                  </a:lnTo>
                  <a:lnTo>
                    <a:pt x="298323" y="121792"/>
                  </a:lnTo>
                  <a:lnTo>
                    <a:pt x="254380" y="332866"/>
                  </a:lnTo>
                  <a:lnTo>
                    <a:pt x="43434" y="288797"/>
                  </a:lnTo>
                  <a:lnTo>
                    <a:pt x="107188" y="247141"/>
                  </a:lnTo>
                  <a:lnTo>
                    <a:pt x="0" y="83565"/>
                  </a:lnTo>
                  <a:lnTo>
                    <a:pt x="127507" y="0"/>
                  </a:lnTo>
                  <a:close/>
                </a:path>
              </a:pathLst>
            </a:custGeom>
            <a:ln w="12700">
              <a:solidFill>
                <a:srgbClr val="004F85"/>
              </a:solidFill>
            </a:ln>
          </p:spPr>
          <p:txBody>
            <a:bodyPr wrap="square" lIns="0" tIns="0" rIns="0" bIns="0" rtlCol="0"/>
            <a:lstStyle/>
            <a:p>
              <a:endParaRPr/>
            </a:p>
          </p:txBody>
        </p:sp>
        <p:sp>
          <p:nvSpPr>
            <p:cNvPr id="8" name="object 8"/>
            <p:cNvSpPr/>
            <p:nvPr/>
          </p:nvSpPr>
          <p:spPr>
            <a:xfrm>
              <a:off x="8450960" y="4877180"/>
              <a:ext cx="373380" cy="304800"/>
            </a:xfrm>
            <a:custGeom>
              <a:avLst/>
              <a:gdLst/>
              <a:ahLst/>
              <a:cxnLst/>
              <a:rect l="l" t="t" r="r" b="b"/>
              <a:pathLst>
                <a:path w="373379" h="304800">
                  <a:moveTo>
                    <a:pt x="220980" y="0"/>
                  </a:moveTo>
                  <a:lnTo>
                    <a:pt x="220980" y="76200"/>
                  </a:lnTo>
                  <a:lnTo>
                    <a:pt x="0" y="76200"/>
                  </a:lnTo>
                  <a:lnTo>
                    <a:pt x="0" y="228600"/>
                  </a:lnTo>
                  <a:lnTo>
                    <a:pt x="220980" y="228600"/>
                  </a:lnTo>
                  <a:lnTo>
                    <a:pt x="220980" y="304800"/>
                  </a:lnTo>
                  <a:lnTo>
                    <a:pt x="373380" y="152400"/>
                  </a:lnTo>
                  <a:lnTo>
                    <a:pt x="220980" y="0"/>
                  </a:lnTo>
                  <a:close/>
                </a:path>
              </a:pathLst>
            </a:custGeom>
            <a:solidFill>
              <a:srgbClr val="FF0000"/>
            </a:solidFill>
          </p:spPr>
          <p:txBody>
            <a:bodyPr wrap="square" lIns="0" tIns="0" rIns="0" bIns="0" rtlCol="0"/>
            <a:lstStyle/>
            <a:p>
              <a:endParaRPr/>
            </a:p>
          </p:txBody>
        </p:sp>
        <p:sp>
          <p:nvSpPr>
            <p:cNvPr id="9" name="object 9"/>
            <p:cNvSpPr/>
            <p:nvPr/>
          </p:nvSpPr>
          <p:spPr>
            <a:xfrm>
              <a:off x="8450960" y="4877180"/>
              <a:ext cx="373380" cy="304800"/>
            </a:xfrm>
            <a:custGeom>
              <a:avLst/>
              <a:gdLst/>
              <a:ahLst/>
              <a:cxnLst/>
              <a:rect l="l" t="t" r="r" b="b"/>
              <a:pathLst>
                <a:path w="373379" h="304800">
                  <a:moveTo>
                    <a:pt x="0" y="76200"/>
                  </a:moveTo>
                  <a:lnTo>
                    <a:pt x="220980" y="76200"/>
                  </a:lnTo>
                  <a:lnTo>
                    <a:pt x="220980" y="0"/>
                  </a:lnTo>
                  <a:lnTo>
                    <a:pt x="373380" y="152400"/>
                  </a:lnTo>
                  <a:lnTo>
                    <a:pt x="220980" y="304800"/>
                  </a:lnTo>
                  <a:lnTo>
                    <a:pt x="220980" y="228600"/>
                  </a:lnTo>
                  <a:lnTo>
                    <a:pt x="0" y="228600"/>
                  </a:lnTo>
                  <a:lnTo>
                    <a:pt x="0" y="76200"/>
                  </a:lnTo>
                  <a:close/>
                </a:path>
              </a:pathLst>
            </a:custGeom>
            <a:ln w="12700">
              <a:solidFill>
                <a:srgbClr val="004F85"/>
              </a:solidFill>
            </a:ln>
          </p:spPr>
          <p:txBody>
            <a:bodyPr wrap="square" lIns="0" tIns="0" rIns="0" bIns="0" rtlCol="0"/>
            <a:lstStyle/>
            <a:p>
              <a:endParaRPr/>
            </a:p>
          </p:txBody>
        </p:sp>
      </p:grpSp>
      <p:sp>
        <p:nvSpPr>
          <p:cNvPr id="10" name="object 10"/>
          <p:cNvSpPr/>
          <p:nvPr/>
        </p:nvSpPr>
        <p:spPr>
          <a:xfrm>
            <a:off x="0" y="0"/>
            <a:ext cx="12192000" cy="574040"/>
          </a:xfrm>
          <a:custGeom>
            <a:avLst/>
            <a:gdLst/>
            <a:ahLst/>
            <a:cxnLst/>
            <a:rect l="l" t="t" r="r" b="b"/>
            <a:pathLst>
              <a:path w="12192000" h="574040">
                <a:moveTo>
                  <a:pt x="0" y="573786"/>
                </a:moveTo>
                <a:lnTo>
                  <a:pt x="12192000" y="573786"/>
                </a:lnTo>
                <a:lnTo>
                  <a:pt x="12192000" y="0"/>
                </a:lnTo>
                <a:lnTo>
                  <a:pt x="0" y="0"/>
                </a:lnTo>
                <a:lnTo>
                  <a:pt x="0" y="573786"/>
                </a:lnTo>
                <a:close/>
              </a:path>
            </a:pathLst>
          </a:custGeom>
          <a:solidFill>
            <a:srgbClr val="008D7D"/>
          </a:solidFill>
        </p:spPr>
        <p:txBody>
          <a:bodyPr wrap="square" lIns="0" tIns="0" rIns="0" bIns="0" rtlCol="0"/>
          <a:lstStyle/>
          <a:p>
            <a:endParaRPr/>
          </a:p>
        </p:txBody>
      </p:sp>
      <p:pic>
        <p:nvPicPr>
          <p:cNvPr id="11" name="object 11"/>
          <p:cNvPicPr/>
          <p:nvPr/>
        </p:nvPicPr>
        <p:blipFill>
          <a:blip r:embed="rId5" cstate="print"/>
          <a:stretch>
            <a:fillRect/>
          </a:stretch>
        </p:blipFill>
        <p:spPr>
          <a:xfrm>
            <a:off x="170687" y="6303264"/>
            <a:ext cx="493776" cy="488440"/>
          </a:xfrm>
          <a:prstGeom prst="rect">
            <a:avLst/>
          </a:prstGeom>
        </p:spPr>
      </p:pic>
      <p:sp>
        <p:nvSpPr>
          <p:cNvPr id="15" name="object 4">
            <a:extLst>
              <a:ext uri="{FF2B5EF4-FFF2-40B4-BE49-F238E27FC236}">
                <a16:creationId xmlns:a16="http://schemas.microsoft.com/office/drawing/2014/main" id="{3C13F737-7B67-DDBD-6F64-32545A4CFF83}"/>
              </a:ext>
            </a:extLst>
          </p:cNvPr>
          <p:cNvSpPr txBox="1">
            <a:spLocks/>
          </p:cNvSpPr>
          <p:nvPr/>
        </p:nvSpPr>
        <p:spPr>
          <a:xfrm>
            <a:off x="5102478" y="24962"/>
            <a:ext cx="8229600" cy="464166"/>
          </a:xfrm>
          <a:prstGeom prst="rect">
            <a:avLst/>
          </a:prstGeom>
        </p:spPr>
        <p:txBody>
          <a:bodyPr vert="horz" wrap="square" lIns="0" tIns="1270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1">
              <a:spcBef>
                <a:spcPts val="100"/>
              </a:spcBef>
            </a:pPr>
            <a:r>
              <a:rPr lang="en-US" sz="2933" spc="-20">
                <a:solidFill>
                  <a:schemeClr val="bg1"/>
                </a:solidFill>
              </a:rPr>
              <a:t>LANGUAGE</a:t>
            </a:r>
            <a:r>
              <a:rPr lang="en-US" sz="2933" spc="-145">
                <a:solidFill>
                  <a:schemeClr val="bg1"/>
                </a:solidFill>
              </a:rPr>
              <a:t> </a:t>
            </a:r>
            <a:r>
              <a:rPr lang="en-US" sz="2933">
                <a:solidFill>
                  <a:schemeClr val="bg1"/>
                </a:solidFill>
              </a:rPr>
              <a:t>ACCESS</a:t>
            </a:r>
            <a:r>
              <a:rPr lang="en-US" sz="2933" spc="-150">
                <a:solidFill>
                  <a:schemeClr val="bg1"/>
                </a:solidFill>
              </a:rPr>
              <a:t> </a:t>
            </a:r>
            <a:r>
              <a:rPr lang="en-US" sz="2933">
                <a:solidFill>
                  <a:schemeClr val="bg1"/>
                </a:solidFill>
              </a:rPr>
              <a:t>RESOURCE</a:t>
            </a:r>
            <a:r>
              <a:rPr lang="en-US" sz="2933" spc="-130">
                <a:solidFill>
                  <a:schemeClr val="bg1"/>
                </a:solidFill>
              </a:rPr>
              <a:t> </a:t>
            </a:r>
            <a:r>
              <a:rPr lang="en-US" sz="2933" spc="-10">
                <a:solidFill>
                  <a:schemeClr val="bg1"/>
                </a:solidFill>
              </a:rPr>
              <a:t>CENTER</a:t>
            </a:r>
          </a:p>
        </p:txBody>
      </p:sp>
      <p:sp>
        <p:nvSpPr>
          <p:cNvPr id="18" name="object 21">
            <a:extLst>
              <a:ext uri="{FF2B5EF4-FFF2-40B4-BE49-F238E27FC236}">
                <a16:creationId xmlns:a16="http://schemas.microsoft.com/office/drawing/2014/main" id="{E3FAB242-B38B-4344-9B20-B4FD271BFF72}"/>
              </a:ext>
            </a:extLst>
          </p:cNvPr>
          <p:cNvSpPr txBox="1">
            <a:spLocks/>
          </p:cNvSpPr>
          <p:nvPr/>
        </p:nvSpPr>
        <p:spPr>
          <a:xfrm>
            <a:off x="767206" y="6379908"/>
            <a:ext cx="4410710" cy="332527"/>
          </a:xfrm>
          <a:prstGeom prst="rect">
            <a:avLst/>
          </a:prstGeom>
        </p:spPr>
        <p:txBody>
          <a:bodyPr vert="horz" wrap="square" lIns="0" tIns="0" rIns="0" bIns="0" rtlCol="0">
            <a:spAutoFit/>
          </a:bodyPr>
          <a:lstStyle>
            <a:defPPr>
              <a:defRPr lang="en-US" kern="0"/>
            </a:defPPr>
            <a:lvl1pPr marL="0" algn="l" defTabSz="914400" rtl="0" eaLnBrk="1" latinLnBrk="0" hangingPunct="1">
              <a:defRPr sz="28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1">
              <a:lnSpc>
                <a:spcPts val="2760"/>
              </a:lnSpc>
            </a:pPr>
            <a:r>
              <a:rPr lang="en-US" sz="1867" cap="small" spc="-7">
                <a:solidFill>
                  <a:srgbClr val="008D7D"/>
                </a:solidFill>
              </a:rPr>
              <a:t>DuPage Federation</a:t>
            </a:r>
            <a:r>
              <a:rPr lang="en-US" sz="1867" cap="small" spc="-3">
                <a:solidFill>
                  <a:srgbClr val="008D7D"/>
                </a:solidFill>
              </a:rPr>
              <a:t> </a:t>
            </a:r>
            <a:r>
              <a:rPr lang="en-US" sz="1867" cap="small">
                <a:solidFill>
                  <a:srgbClr val="008D7D"/>
                </a:solidFill>
              </a:rPr>
              <a:t>on</a:t>
            </a:r>
            <a:r>
              <a:rPr lang="en-US" sz="1867" cap="small" spc="-10">
                <a:solidFill>
                  <a:srgbClr val="008D7D"/>
                </a:solidFill>
              </a:rPr>
              <a:t> </a:t>
            </a:r>
            <a:r>
              <a:rPr lang="en-US" sz="1867" cap="small">
                <a:solidFill>
                  <a:srgbClr val="008D7D"/>
                </a:solidFill>
              </a:rPr>
              <a:t>Human</a:t>
            </a:r>
            <a:r>
              <a:rPr lang="en-US" sz="1867" cap="small" spc="-3">
                <a:solidFill>
                  <a:srgbClr val="008D7D"/>
                </a:solidFill>
              </a:rPr>
              <a:t> </a:t>
            </a:r>
            <a:r>
              <a:rPr lang="en-US" sz="1867" cap="small">
                <a:solidFill>
                  <a:srgbClr val="008D7D"/>
                </a:solidFill>
              </a:rPr>
              <a:t>Services</a:t>
            </a:r>
            <a:r>
              <a:rPr lang="en-US" sz="1867" cap="small" spc="-3">
                <a:solidFill>
                  <a:srgbClr val="008D7D"/>
                </a:solidFill>
              </a:rPr>
              <a:t> </a:t>
            </a:r>
            <a:r>
              <a:rPr lang="en-US" sz="1867" cap="small" spc="-37">
                <a:solidFill>
                  <a:srgbClr val="008D7D"/>
                </a:solidFill>
              </a:rPr>
              <a:t>Reform</a:t>
            </a:r>
            <a:endParaRPr lang="en-US" sz="1867" cap="small" spc="-55">
              <a:solidFill>
                <a:srgbClr val="008D7D"/>
              </a:solidFill>
            </a:endParaRPr>
          </a:p>
        </p:txBody>
      </p:sp>
      <p:sp>
        <p:nvSpPr>
          <p:cNvPr id="20" name="Oval 19">
            <a:extLst>
              <a:ext uri="{FF2B5EF4-FFF2-40B4-BE49-F238E27FC236}">
                <a16:creationId xmlns:a16="http://schemas.microsoft.com/office/drawing/2014/main" id="{3688909E-A694-BA8F-B8A7-295422CA0807}"/>
              </a:ext>
            </a:extLst>
          </p:cNvPr>
          <p:cNvSpPr/>
          <p:nvPr/>
        </p:nvSpPr>
        <p:spPr>
          <a:xfrm>
            <a:off x="9024745" y="5189093"/>
            <a:ext cx="1447800" cy="29700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A79C2-FB7B-38A4-0A9D-9668F8223E26}"/>
              </a:ext>
            </a:extLst>
          </p:cNvPr>
          <p:cNvPicPr>
            <a:picLocks noChangeAspect="1"/>
          </p:cNvPicPr>
          <p:nvPr/>
        </p:nvPicPr>
        <p:blipFill>
          <a:blip r:embed="rId3"/>
          <a:stretch>
            <a:fillRect/>
          </a:stretch>
        </p:blipFill>
        <p:spPr>
          <a:xfrm>
            <a:off x="5564699" y="1139952"/>
            <a:ext cx="6204584" cy="5718048"/>
          </a:xfrm>
          <a:prstGeom prst="rect">
            <a:avLst/>
          </a:prstGeom>
        </p:spPr>
      </p:pic>
      <p:sp>
        <p:nvSpPr>
          <p:cNvPr id="2" name="Text Placeholder 1">
            <a:extLst>
              <a:ext uri="{FF2B5EF4-FFF2-40B4-BE49-F238E27FC236}">
                <a16:creationId xmlns:a16="http://schemas.microsoft.com/office/drawing/2014/main" id="{58133F8B-D01F-48D2-B043-063A24F4DD05}"/>
              </a:ext>
            </a:extLst>
          </p:cNvPr>
          <p:cNvSpPr>
            <a:spLocks noGrp="1"/>
          </p:cNvSpPr>
          <p:nvPr>
            <p:ph type="body" sz="quarter" idx="10"/>
          </p:nvPr>
        </p:nvSpPr>
        <p:spPr/>
        <p:txBody>
          <a:bodyPr/>
          <a:lstStyle/>
          <a:p>
            <a:r>
              <a:rPr lang="en-US"/>
              <a:t>Accessing the Application</a:t>
            </a:r>
          </a:p>
        </p:txBody>
      </p:sp>
      <p:sp>
        <p:nvSpPr>
          <p:cNvPr id="5" name="TextBox 5">
            <a:extLst>
              <a:ext uri="{FF2B5EF4-FFF2-40B4-BE49-F238E27FC236}">
                <a16:creationId xmlns:a16="http://schemas.microsoft.com/office/drawing/2014/main" id="{D9907E01-AD5B-F4D7-402B-66617C3FA13B}"/>
              </a:ext>
            </a:extLst>
          </p:cNvPr>
          <p:cNvSpPr txBox="1"/>
          <p:nvPr/>
        </p:nvSpPr>
        <p:spPr>
          <a:xfrm>
            <a:off x="703602" y="1675284"/>
            <a:ext cx="4395524" cy="4194161"/>
          </a:xfrm>
          <a:prstGeom prst="rect">
            <a:avLst/>
          </a:prstGeom>
        </p:spPr>
        <p:txBody>
          <a:bodyPr lIns="0" tIns="0" rIns="0" bIns="0" rtlCol="0" anchor="t">
            <a:spAutoFit/>
          </a:bodyPr>
          <a:lstStyle/>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1. Go to ILCHF.org</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2. Click “Grantees &amp; Applicants”</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3. Select “Open RFPs”</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4. Scroll to the “Bright Minds, Bright Smiles: Mental and Oral Health Integration Initiative”</a:t>
            </a:r>
            <a:br>
              <a:rPr lang="en-US" sz="2000">
                <a:solidFill>
                  <a:schemeClr val="bg1">
                    <a:lumMod val="50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sym typeface="Calibri (MS)"/>
              </a:rPr>
            </a:b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5. Click “Online RFP Application”</a:t>
            </a:r>
          </a:p>
        </p:txBody>
      </p:sp>
      <p:sp>
        <p:nvSpPr>
          <p:cNvPr id="12" name="AutoShape 7">
            <a:extLst>
              <a:ext uri="{FF2B5EF4-FFF2-40B4-BE49-F238E27FC236}">
                <a16:creationId xmlns:a16="http://schemas.microsoft.com/office/drawing/2014/main" id="{F94CDA4E-D503-5D27-059C-EAA80021EC8C}"/>
              </a:ext>
            </a:extLst>
          </p:cNvPr>
          <p:cNvSpPr/>
          <p:nvPr/>
        </p:nvSpPr>
        <p:spPr>
          <a:xfrm flipH="1" flipV="1">
            <a:off x="7271210" y="6225901"/>
            <a:ext cx="1106346" cy="1"/>
          </a:xfrm>
          <a:prstGeom prst="line">
            <a:avLst/>
          </a:prstGeom>
          <a:ln w="76200" cap="flat">
            <a:solidFill>
              <a:srgbClr val="43B02A"/>
            </a:solidFill>
            <a:prstDash val="solid"/>
            <a:headEnd type="none" w="sm" len="sm"/>
            <a:tailEnd type="arrow" w="med" len="sm"/>
          </a:ln>
        </p:spPr>
        <p:txBody>
          <a:bodyPr/>
          <a:lstStyle/>
          <a:p>
            <a:endParaRPr lang="en-US" sz="1200"/>
          </a:p>
        </p:txBody>
      </p:sp>
      <p:sp>
        <p:nvSpPr>
          <p:cNvPr id="14" name="TextBox 5">
            <a:extLst>
              <a:ext uri="{FF2B5EF4-FFF2-40B4-BE49-F238E27FC236}">
                <a16:creationId xmlns:a16="http://schemas.microsoft.com/office/drawing/2014/main" id="{1D7482C8-DC59-C739-C234-BC6CA316402E}"/>
              </a:ext>
            </a:extLst>
          </p:cNvPr>
          <p:cNvSpPr txBox="1"/>
          <p:nvPr/>
        </p:nvSpPr>
        <p:spPr>
          <a:xfrm>
            <a:off x="10711865" y="1365406"/>
            <a:ext cx="294306" cy="346954"/>
          </a:xfrm>
          <a:prstGeom prst="rect">
            <a:avLst/>
          </a:prstGeom>
        </p:spPr>
        <p:txBody>
          <a:bodyPr wrap="square" lIns="0" tIns="0" rIns="0" bIns="0" rtlCol="0" anchor="t">
            <a:spAutoFit/>
          </a:bodyPr>
          <a:lstStyle/>
          <a:p>
            <a:pPr>
              <a:lnSpc>
                <a:spcPts val="2987"/>
              </a:lnSpc>
            </a:pPr>
            <a:r>
              <a:rPr lang="en-US" sz="2000" b="1">
                <a:solidFill>
                  <a:schemeClr val="accent3"/>
                </a:solidFill>
                <a:latin typeface="Calibri (MS)"/>
                <a:ea typeface="Calibri (MS)"/>
                <a:cs typeface="Calibri (MS)"/>
                <a:sym typeface="Calibri (MS)"/>
              </a:rPr>
              <a:t>1.</a:t>
            </a:r>
          </a:p>
        </p:txBody>
      </p:sp>
      <p:sp>
        <p:nvSpPr>
          <p:cNvPr id="15" name="TextBox 5">
            <a:extLst>
              <a:ext uri="{FF2B5EF4-FFF2-40B4-BE49-F238E27FC236}">
                <a16:creationId xmlns:a16="http://schemas.microsoft.com/office/drawing/2014/main" id="{CE5D1131-0A31-D24E-ABFE-523A5E7D5512}"/>
              </a:ext>
            </a:extLst>
          </p:cNvPr>
          <p:cNvSpPr txBox="1"/>
          <p:nvPr/>
        </p:nvSpPr>
        <p:spPr>
          <a:xfrm>
            <a:off x="8424547" y="6225901"/>
            <a:ext cx="1331298" cy="346954"/>
          </a:xfrm>
          <a:prstGeom prst="rect">
            <a:avLst/>
          </a:prstGeom>
        </p:spPr>
        <p:txBody>
          <a:bodyPr wrap="square" lIns="0" tIns="0" rIns="0" bIns="0" rtlCol="0" anchor="t">
            <a:spAutoFit/>
          </a:bodyPr>
          <a:lstStyle/>
          <a:p>
            <a:pPr>
              <a:lnSpc>
                <a:spcPts val="2987"/>
              </a:lnSpc>
            </a:pPr>
            <a:r>
              <a:rPr lang="en-US" sz="2000" b="1">
                <a:solidFill>
                  <a:schemeClr val="accent3"/>
                </a:solidFill>
                <a:latin typeface="Calibri (MS)"/>
                <a:ea typeface="Calibri (MS)"/>
                <a:cs typeface="Calibri (MS)"/>
                <a:sym typeface="Calibri (MS)"/>
              </a:rPr>
              <a:t>2.</a:t>
            </a:r>
          </a:p>
        </p:txBody>
      </p:sp>
      <p:sp>
        <p:nvSpPr>
          <p:cNvPr id="6" name="AutoShape 7">
            <a:extLst>
              <a:ext uri="{FF2B5EF4-FFF2-40B4-BE49-F238E27FC236}">
                <a16:creationId xmlns:a16="http://schemas.microsoft.com/office/drawing/2014/main" id="{9EEFA092-A374-2A6C-3D1D-346B47A445FE}"/>
              </a:ext>
            </a:extLst>
          </p:cNvPr>
          <p:cNvSpPr/>
          <p:nvPr/>
        </p:nvSpPr>
        <p:spPr>
          <a:xfrm flipH="1" flipV="1">
            <a:off x="9605519" y="1339417"/>
            <a:ext cx="1106346" cy="1"/>
          </a:xfrm>
          <a:prstGeom prst="line">
            <a:avLst/>
          </a:prstGeom>
          <a:ln w="76200" cap="flat">
            <a:solidFill>
              <a:srgbClr val="43B02A"/>
            </a:solidFill>
            <a:prstDash val="solid"/>
            <a:headEnd type="none" w="sm" len="sm"/>
            <a:tailEnd type="arrow" w="med" len="sm"/>
          </a:ln>
        </p:spPr>
        <p:txBody>
          <a:bodyPr/>
          <a:lstStyle/>
          <a:p>
            <a:endParaRPr lang="en-US" sz="1200"/>
          </a:p>
        </p:txBody>
      </p:sp>
    </p:spTree>
    <p:extLst>
      <p:ext uri="{BB962C8B-B14F-4D97-AF65-F5344CB8AC3E}">
        <p14:creationId xmlns:p14="http://schemas.microsoft.com/office/powerpoint/2010/main" val="731743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C4BC7-1258-118F-2006-417E63A81326}"/>
              </a:ext>
            </a:extLst>
          </p:cNvPr>
          <p:cNvSpPr>
            <a:spLocks noGrp="1"/>
          </p:cNvSpPr>
          <p:nvPr>
            <p:ph type="body" sz="quarter" idx="10"/>
          </p:nvPr>
        </p:nvSpPr>
        <p:spPr/>
        <p:txBody>
          <a:bodyPr/>
          <a:lstStyle/>
          <a:p>
            <a:r>
              <a:rPr lang="en-US"/>
              <a:t>Accessing the Portal</a:t>
            </a:r>
          </a:p>
        </p:txBody>
      </p:sp>
      <p:sp>
        <p:nvSpPr>
          <p:cNvPr id="10" name="Freeform 3">
            <a:extLst>
              <a:ext uri="{FF2B5EF4-FFF2-40B4-BE49-F238E27FC236}">
                <a16:creationId xmlns:a16="http://schemas.microsoft.com/office/drawing/2014/main" id="{685CB907-3C5E-7AF1-8C3D-26FBC05BA396}"/>
              </a:ext>
            </a:extLst>
          </p:cNvPr>
          <p:cNvSpPr/>
          <p:nvPr/>
        </p:nvSpPr>
        <p:spPr>
          <a:xfrm>
            <a:off x="546465" y="1831132"/>
            <a:ext cx="5295535" cy="1820340"/>
          </a:xfrm>
          <a:custGeom>
            <a:avLst/>
            <a:gdLst/>
            <a:ahLst/>
            <a:cxnLst/>
            <a:rect l="l" t="t" r="r" b="b"/>
            <a:pathLst>
              <a:path w="7943302" h="2730510">
                <a:moveTo>
                  <a:pt x="0" y="0"/>
                </a:moveTo>
                <a:lnTo>
                  <a:pt x="7943302" y="0"/>
                </a:lnTo>
                <a:lnTo>
                  <a:pt x="7943302" y="2730510"/>
                </a:lnTo>
                <a:lnTo>
                  <a:pt x="0" y="2730510"/>
                </a:lnTo>
                <a:lnTo>
                  <a:pt x="0" y="0"/>
                </a:lnTo>
                <a:close/>
              </a:path>
            </a:pathLst>
          </a:custGeom>
          <a:blipFill>
            <a:blip r:embed="rId3"/>
            <a:stretch>
              <a:fillRect/>
            </a:stretch>
          </a:blipFill>
        </p:spPr>
        <p:txBody>
          <a:bodyPr/>
          <a:lstStyle/>
          <a:p>
            <a:endParaRPr lang="en-US" sz="1200"/>
          </a:p>
        </p:txBody>
      </p:sp>
      <p:sp>
        <p:nvSpPr>
          <p:cNvPr id="11" name="Freeform 4">
            <a:extLst>
              <a:ext uri="{FF2B5EF4-FFF2-40B4-BE49-F238E27FC236}">
                <a16:creationId xmlns:a16="http://schemas.microsoft.com/office/drawing/2014/main" id="{9FE5CE38-CDCB-BC9A-6CED-34E79A57268F}"/>
              </a:ext>
            </a:extLst>
          </p:cNvPr>
          <p:cNvSpPr/>
          <p:nvPr/>
        </p:nvSpPr>
        <p:spPr>
          <a:xfrm>
            <a:off x="1016000" y="5052074"/>
            <a:ext cx="4106140" cy="398921"/>
          </a:xfrm>
          <a:custGeom>
            <a:avLst/>
            <a:gdLst/>
            <a:ahLst/>
            <a:cxnLst/>
            <a:rect l="l" t="t" r="r" b="b"/>
            <a:pathLst>
              <a:path w="6159210" h="598382">
                <a:moveTo>
                  <a:pt x="0" y="0"/>
                </a:moveTo>
                <a:lnTo>
                  <a:pt x="6159209" y="0"/>
                </a:lnTo>
                <a:lnTo>
                  <a:pt x="6159209" y="598382"/>
                </a:lnTo>
                <a:lnTo>
                  <a:pt x="0" y="598382"/>
                </a:lnTo>
                <a:lnTo>
                  <a:pt x="0" y="0"/>
                </a:lnTo>
                <a:close/>
              </a:path>
            </a:pathLst>
          </a:custGeom>
          <a:blipFill>
            <a:blip r:embed="rId4"/>
            <a:stretch>
              <a:fillRect/>
            </a:stretch>
          </a:blipFill>
        </p:spPr>
        <p:txBody>
          <a:bodyPr/>
          <a:lstStyle/>
          <a:p>
            <a:endParaRPr lang="en-US" sz="1200"/>
          </a:p>
        </p:txBody>
      </p:sp>
      <p:sp>
        <p:nvSpPr>
          <p:cNvPr id="12" name="Freeform 6">
            <a:extLst>
              <a:ext uri="{FF2B5EF4-FFF2-40B4-BE49-F238E27FC236}">
                <a16:creationId xmlns:a16="http://schemas.microsoft.com/office/drawing/2014/main" id="{58D6F04F-5EB9-0F85-C28A-DD01F1F76E78}"/>
              </a:ext>
            </a:extLst>
          </p:cNvPr>
          <p:cNvSpPr/>
          <p:nvPr/>
        </p:nvSpPr>
        <p:spPr>
          <a:xfrm>
            <a:off x="6216340" y="1173021"/>
            <a:ext cx="5921937" cy="4670927"/>
          </a:xfrm>
          <a:custGeom>
            <a:avLst/>
            <a:gdLst/>
            <a:ahLst/>
            <a:cxnLst/>
            <a:rect l="l" t="t" r="r" b="b"/>
            <a:pathLst>
              <a:path w="8882905" h="7006391">
                <a:moveTo>
                  <a:pt x="0" y="0"/>
                </a:moveTo>
                <a:lnTo>
                  <a:pt x="8882905" y="0"/>
                </a:lnTo>
                <a:lnTo>
                  <a:pt x="8882905" y="7006391"/>
                </a:lnTo>
                <a:lnTo>
                  <a:pt x="0" y="7006391"/>
                </a:lnTo>
                <a:lnTo>
                  <a:pt x="0" y="0"/>
                </a:lnTo>
                <a:close/>
              </a:path>
            </a:pathLst>
          </a:custGeom>
          <a:blipFill>
            <a:blip r:embed="rId5"/>
            <a:stretch>
              <a:fillRect/>
            </a:stretch>
          </a:blipFill>
        </p:spPr>
        <p:txBody>
          <a:bodyPr/>
          <a:lstStyle/>
          <a:p>
            <a:endParaRPr lang="en-US" sz="1200"/>
          </a:p>
        </p:txBody>
      </p:sp>
      <p:sp>
        <p:nvSpPr>
          <p:cNvPr id="13" name="TextBox 8">
            <a:extLst>
              <a:ext uri="{FF2B5EF4-FFF2-40B4-BE49-F238E27FC236}">
                <a16:creationId xmlns:a16="http://schemas.microsoft.com/office/drawing/2014/main" id="{6C86E471-3D0A-4E1E-BE9D-FE21AA7FCC8E}"/>
              </a:ext>
            </a:extLst>
          </p:cNvPr>
          <p:cNvSpPr txBox="1"/>
          <p:nvPr/>
        </p:nvSpPr>
        <p:spPr>
          <a:xfrm>
            <a:off x="660400" y="1204510"/>
            <a:ext cx="1037771" cy="456856"/>
          </a:xfrm>
          <a:prstGeom prst="rect">
            <a:avLst/>
          </a:prstGeom>
        </p:spPr>
        <p:txBody>
          <a:bodyPr wrap="square" lIns="0" tIns="0" rIns="0" bIns="0" rtlCol="0" anchor="t">
            <a:spAutoFit/>
          </a:bodyPr>
          <a:lstStyle/>
          <a:p>
            <a:pPr>
              <a:lnSpc>
                <a:spcPts val="3920"/>
              </a:lnSpc>
            </a:pPr>
            <a:r>
              <a:rPr lang="en-US" sz="2800">
                <a:solidFill>
                  <a:srgbClr val="009FA9"/>
                </a:solidFill>
                <a:latin typeface="Canva Sans"/>
                <a:ea typeface="Canva Sans"/>
                <a:cs typeface="Canva Sans"/>
                <a:sym typeface="Canva Sans"/>
              </a:rPr>
              <a:t>1.</a:t>
            </a:r>
          </a:p>
        </p:txBody>
      </p:sp>
      <p:sp>
        <p:nvSpPr>
          <p:cNvPr id="14" name="TextBox 9">
            <a:extLst>
              <a:ext uri="{FF2B5EF4-FFF2-40B4-BE49-F238E27FC236}">
                <a16:creationId xmlns:a16="http://schemas.microsoft.com/office/drawing/2014/main" id="{79FB7A92-E9A7-6DF6-654F-70D0C6A68938}"/>
              </a:ext>
            </a:extLst>
          </p:cNvPr>
          <p:cNvSpPr txBox="1"/>
          <p:nvPr/>
        </p:nvSpPr>
        <p:spPr>
          <a:xfrm>
            <a:off x="660399" y="4237531"/>
            <a:ext cx="2004423" cy="456856"/>
          </a:xfrm>
          <a:prstGeom prst="rect">
            <a:avLst/>
          </a:prstGeom>
        </p:spPr>
        <p:txBody>
          <a:bodyPr wrap="square" lIns="0" tIns="0" rIns="0" bIns="0" rtlCol="0" anchor="t">
            <a:spAutoFit/>
          </a:bodyPr>
          <a:lstStyle/>
          <a:p>
            <a:pPr>
              <a:lnSpc>
                <a:spcPts val="3920"/>
              </a:lnSpc>
            </a:pPr>
            <a:r>
              <a:rPr lang="en-US" sz="2800">
                <a:solidFill>
                  <a:srgbClr val="009FA9"/>
                </a:solidFill>
                <a:latin typeface="Canva Sans"/>
                <a:ea typeface="Canva Sans"/>
                <a:cs typeface="Canva Sans"/>
                <a:sym typeface="Canva Sans"/>
              </a:rPr>
              <a:t>2.</a:t>
            </a:r>
          </a:p>
        </p:txBody>
      </p:sp>
      <p:sp>
        <p:nvSpPr>
          <p:cNvPr id="15" name="TextBox 10">
            <a:extLst>
              <a:ext uri="{FF2B5EF4-FFF2-40B4-BE49-F238E27FC236}">
                <a16:creationId xmlns:a16="http://schemas.microsoft.com/office/drawing/2014/main" id="{5EAEFD0B-2C42-1FD9-84AF-084713C8A087}"/>
              </a:ext>
            </a:extLst>
          </p:cNvPr>
          <p:cNvSpPr txBox="1"/>
          <p:nvPr/>
        </p:nvSpPr>
        <p:spPr>
          <a:xfrm>
            <a:off x="5795751" y="1122221"/>
            <a:ext cx="299938" cy="456856"/>
          </a:xfrm>
          <a:prstGeom prst="rect">
            <a:avLst/>
          </a:prstGeom>
        </p:spPr>
        <p:txBody>
          <a:bodyPr lIns="0" tIns="0" rIns="0" bIns="0" rtlCol="0" anchor="t">
            <a:spAutoFit/>
          </a:bodyPr>
          <a:lstStyle/>
          <a:p>
            <a:pPr algn="ctr">
              <a:lnSpc>
                <a:spcPts val="3920"/>
              </a:lnSpc>
            </a:pPr>
            <a:r>
              <a:rPr lang="en-US" sz="2800">
                <a:solidFill>
                  <a:srgbClr val="009FA9"/>
                </a:solidFill>
                <a:latin typeface="Canva Sans"/>
                <a:ea typeface="Canva Sans"/>
                <a:cs typeface="Canva Sans"/>
                <a:sym typeface="Canva Sans"/>
              </a:rPr>
              <a:t>3.</a:t>
            </a:r>
          </a:p>
        </p:txBody>
      </p:sp>
    </p:spTree>
    <p:extLst>
      <p:ext uri="{BB962C8B-B14F-4D97-AF65-F5344CB8AC3E}">
        <p14:creationId xmlns:p14="http://schemas.microsoft.com/office/powerpoint/2010/main" val="186876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0F3A4-EB8D-1DB6-1372-707506BA3B95}"/>
              </a:ext>
            </a:extLst>
          </p:cNvPr>
          <p:cNvSpPr>
            <a:spLocks noGrp="1"/>
          </p:cNvSpPr>
          <p:nvPr>
            <p:ph type="body" sz="quarter" idx="10"/>
          </p:nvPr>
        </p:nvSpPr>
        <p:spPr/>
        <p:txBody>
          <a:bodyPr/>
          <a:lstStyle/>
          <a:p>
            <a:r>
              <a:rPr lang="en-US"/>
              <a:t>Core Components of the Application</a:t>
            </a:r>
          </a:p>
        </p:txBody>
      </p:sp>
      <p:sp>
        <p:nvSpPr>
          <p:cNvPr id="4" name="Freeform 4">
            <a:extLst>
              <a:ext uri="{FF2B5EF4-FFF2-40B4-BE49-F238E27FC236}">
                <a16:creationId xmlns:a16="http://schemas.microsoft.com/office/drawing/2014/main" id="{0F02BB11-F3A6-2F1A-CCEE-85125A7F64CE}"/>
              </a:ext>
            </a:extLst>
          </p:cNvPr>
          <p:cNvSpPr/>
          <p:nvPr/>
        </p:nvSpPr>
        <p:spPr>
          <a:xfrm>
            <a:off x="5933185" y="1487199"/>
            <a:ext cx="5829047" cy="3883602"/>
          </a:xfrm>
          <a:custGeom>
            <a:avLst/>
            <a:gdLst/>
            <a:ahLst/>
            <a:cxnLst/>
            <a:rect l="l" t="t" r="r" b="b"/>
            <a:pathLst>
              <a:path w="8743570" h="5825403">
                <a:moveTo>
                  <a:pt x="0" y="0"/>
                </a:moveTo>
                <a:lnTo>
                  <a:pt x="8743570" y="0"/>
                </a:lnTo>
                <a:lnTo>
                  <a:pt x="8743570" y="5825404"/>
                </a:lnTo>
                <a:lnTo>
                  <a:pt x="0" y="5825404"/>
                </a:lnTo>
                <a:lnTo>
                  <a:pt x="0" y="0"/>
                </a:lnTo>
                <a:close/>
              </a:path>
            </a:pathLst>
          </a:custGeom>
          <a:blipFill>
            <a:blip r:embed="rId3"/>
            <a:stretch>
              <a:fillRect/>
            </a:stretch>
          </a:blipFill>
        </p:spPr>
        <p:txBody>
          <a:bodyPr/>
          <a:lstStyle/>
          <a:p>
            <a:endParaRPr lang="en-US" sz="1200"/>
          </a:p>
        </p:txBody>
      </p:sp>
      <p:sp>
        <p:nvSpPr>
          <p:cNvPr id="5" name="TextBox 6">
            <a:extLst>
              <a:ext uri="{FF2B5EF4-FFF2-40B4-BE49-F238E27FC236}">
                <a16:creationId xmlns:a16="http://schemas.microsoft.com/office/drawing/2014/main" id="{D60EEB93-E3C2-50A2-DBCF-56C66F28BDF1}"/>
              </a:ext>
            </a:extLst>
          </p:cNvPr>
          <p:cNvSpPr txBox="1"/>
          <p:nvPr/>
        </p:nvSpPr>
        <p:spPr>
          <a:xfrm>
            <a:off x="887552" y="2099437"/>
            <a:ext cx="4789601" cy="2659126"/>
          </a:xfrm>
          <a:prstGeom prst="rect">
            <a:avLst/>
          </a:prstGeom>
        </p:spPr>
        <p:txBody>
          <a:bodyPr lIns="0" tIns="0" rIns="0" bIns="0" rtlCol="0" anchor="t">
            <a:spAutoFit/>
          </a:bodyPr>
          <a:lstStyle/>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1. Title Page &amp; Organization Information</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2. Project Details</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3. Budget Narrative</a:t>
            </a:r>
          </a:p>
          <a:p>
            <a:pPr>
              <a:lnSpc>
                <a:spcPts val="2987"/>
              </a:lnSpc>
            </a:pPr>
            <a:endPar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4. Attachments</a:t>
            </a:r>
          </a:p>
        </p:txBody>
      </p:sp>
    </p:spTree>
    <p:extLst>
      <p:ext uri="{BB962C8B-B14F-4D97-AF65-F5344CB8AC3E}">
        <p14:creationId xmlns:p14="http://schemas.microsoft.com/office/powerpoint/2010/main" val="4018554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41AB0-3266-443A-C4C6-7779EE55C9C5}"/>
              </a:ext>
            </a:extLst>
          </p:cNvPr>
          <p:cNvSpPr>
            <a:spLocks noGrp="1"/>
          </p:cNvSpPr>
          <p:nvPr>
            <p:ph type="body" sz="quarter" idx="10"/>
          </p:nvPr>
        </p:nvSpPr>
        <p:spPr/>
        <p:txBody>
          <a:bodyPr/>
          <a:lstStyle/>
          <a:p>
            <a:r>
              <a:rPr lang="en-US"/>
              <a:t>Application Process – Project Details</a:t>
            </a:r>
          </a:p>
        </p:txBody>
      </p:sp>
      <p:sp>
        <p:nvSpPr>
          <p:cNvPr id="3" name="Text Placeholder 2">
            <a:extLst>
              <a:ext uri="{FF2B5EF4-FFF2-40B4-BE49-F238E27FC236}">
                <a16:creationId xmlns:a16="http://schemas.microsoft.com/office/drawing/2014/main" id="{5D268DB0-7188-63A6-5E22-2ED7FD999491}"/>
              </a:ext>
            </a:extLst>
          </p:cNvPr>
          <p:cNvSpPr>
            <a:spLocks noGrp="1"/>
          </p:cNvSpPr>
          <p:nvPr>
            <p:ph type="body" sz="quarter" idx="14"/>
          </p:nvPr>
        </p:nvSpPr>
        <p:spPr>
          <a:xfrm>
            <a:off x="703602" y="1437452"/>
            <a:ext cx="10784795" cy="4473632"/>
          </a:xfrm>
        </p:spPr>
        <p:txBody>
          <a:bodyPr/>
          <a:lstStyle/>
          <a:p>
            <a:r>
              <a:rPr lang="en-US" sz="2000"/>
              <a:t>Primary geographic area served</a:t>
            </a:r>
          </a:p>
          <a:p>
            <a:r>
              <a:rPr lang="en-US" sz="2000"/>
              <a:t>Please list all the counties included in the catchment area of the population you intend to serve</a:t>
            </a:r>
          </a:p>
          <a:p>
            <a:r>
              <a:rPr lang="en-US" sz="2000"/>
              <a:t>Primary age group served </a:t>
            </a:r>
          </a:p>
          <a:p>
            <a:r>
              <a:rPr lang="en-US" sz="2000"/>
              <a:t>Describe the demographics of the community to be served (250-word limit)</a:t>
            </a:r>
          </a:p>
        </p:txBody>
      </p:sp>
    </p:spTree>
    <p:extLst>
      <p:ext uri="{BB962C8B-B14F-4D97-AF65-F5344CB8AC3E}">
        <p14:creationId xmlns:p14="http://schemas.microsoft.com/office/powerpoint/2010/main" val="3761941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A82A9-5DEB-242B-2147-A906D5BC6C66}"/>
              </a:ext>
            </a:extLst>
          </p:cNvPr>
          <p:cNvSpPr>
            <a:spLocks noGrp="1"/>
          </p:cNvSpPr>
          <p:nvPr>
            <p:ph type="body" sz="quarter" idx="10"/>
          </p:nvPr>
        </p:nvSpPr>
        <p:spPr/>
        <p:txBody>
          <a:bodyPr/>
          <a:lstStyle/>
          <a:p>
            <a:r>
              <a:rPr lang="en-US"/>
              <a:t>Application Process – Project Details</a:t>
            </a:r>
          </a:p>
        </p:txBody>
      </p:sp>
      <p:sp>
        <p:nvSpPr>
          <p:cNvPr id="3" name="Text Placeholder 2">
            <a:extLst>
              <a:ext uri="{FF2B5EF4-FFF2-40B4-BE49-F238E27FC236}">
                <a16:creationId xmlns:a16="http://schemas.microsoft.com/office/drawing/2014/main" id="{102B3E2B-A845-5408-AE33-1C902C6B94E8}"/>
              </a:ext>
            </a:extLst>
          </p:cNvPr>
          <p:cNvSpPr>
            <a:spLocks noGrp="1"/>
          </p:cNvSpPr>
          <p:nvPr>
            <p:ph type="body" sz="quarter" idx="14"/>
          </p:nvPr>
        </p:nvSpPr>
        <p:spPr>
          <a:xfrm>
            <a:off x="703602" y="1527048"/>
            <a:ext cx="10784795" cy="4473632"/>
          </a:xfrm>
        </p:spPr>
        <p:txBody>
          <a:bodyPr/>
          <a:lstStyle/>
          <a:p>
            <a:r>
              <a:rPr lang="en-US" sz="2000"/>
              <a:t>Focus Area:</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Mental Health</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Oral Health</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Both Oral Health and Mental Health</a:t>
            </a:r>
            <a:br>
              <a:rPr lang="en-US"/>
            </a:br>
            <a:endParaRPr lang="en-US"/>
          </a:p>
          <a:p>
            <a:r>
              <a:rPr lang="en-US" sz="2000"/>
              <a:t>Program Area:</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None</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Advocacy/Policy</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Direct Service</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Education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Other</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Workforce Development</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Research / Evaluation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Planning</a:t>
            </a:r>
            <a:endParaRPr lang="en-US"/>
          </a:p>
        </p:txBody>
      </p:sp>
    </p:spTree>
    <p:extLst>
      <p:ext uri="{BB962C8B-B14F-4D97-AF65-F5344CB8AC3E}">
        <p14:creationId xmlns:p14="http://schemas.microsoft.com/office/powerpoint/2010/main" val="1110225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D291CC-4A8B-FBAE-D767-392F980A1BD7}"/>
              </a:ext>
            </a:extLst>
          </p:cNvPr>
          <p:cNvSpPr>
            <a:spLocks noGrp="1"/>
          </p:cNvSpPr>
          <p:nvPr>
            <p:ph type="body" sz="quarter" idx="10"/>
          </p:nvPr>
        </p:nvSpPr>
        <p:spPr/>
        <p:txBody>
          <a:bodyPr/>
          <a:lstStyle/>
          <a:p>
            <a:r>
              <a:rPr lang="en-US"/>
              <a:t>Application Process – Project Details</a:t>
            </a:r>
          </a:p>
        </p:txBody>
      </p:sp>
      <p:sp>
        <p:nvSpPr>
          <p:cNvPr id="3" name="Text Placeholder 2">
            <a:extLst>
              <a:ext uri="{FF2B5EF4-FFF2-40B4-BE49-F238E27FC236}">
                <a16:creationId xmlns:a16="http://schemas.microsoft.com/office/drawing/2014/main" id="{2735DFED-AD02-BDE5-9035-2858324AF4E0}"/>
              </a:ext>
            </a:extLst>
          </p:cNvPr>
          <p:cNvSpPr>
            <a:spLocks noGrp="1"/>
          </p:cNvSpPr>
          <p:nvPr>
            <p:ph type="body" sz="quarter" idx="14"/>
          </p:nvPr>
        </p:nvSpPr>
        <p:spPr>
          <a:xfrm>
            <a:off x="703602" y="1192184"/>
            <a:ext cx="10784795" cy="4473632"/>
          </a:xfrm>
        </p:spPr>
        <p:txBody>
          <a:bodyPr/>
          <a:lstStyle/>
          <a:p>
            <a:pPr lvl="1">
              <a:buFont typeface="Courier New" panose="02070309020205020404" pitchFamily="49" charset="0"/>
              <a:buChar char="o"/>
            </a:pPr>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a:t>Population Served – number of unduplicated children and adults to be served by this grant annually once fully operational.</a:t>
            </a:r>
          </a:p>
          <a:p>
            <a:endParaRPr lang="en-US" sz="2000"/>
          </a:p>
          <a:p>
            <a:r>
              <a:rPr lang="en-US" sz="2000"/>
              <a:t>Please describe the current children’s mental health and/or oral health services your organization provides (250-word limit)</a:t>
            </a:r>
            <a:br>
              <a:rPr lang="en-US" sz="2000"/>
            </a:br>
            <a:endParaRPr lang="en-US" sz="2000"/>
          </a:p>
          <a:p>
            <a:r>
              <a:rPr lang="en-US" sz="2000"/>
              <a:t>Please describe the need that your project will address. Be concise using potential sources of statistics/research specific to your geographic area and proposed population only (250-word limit)</a:t>
            </a:r>
            <a:br>
              <a:rPr lang="en-US" sz="2000"/>
            </a:br>
            <a:endParaRPr lang="en-US" sz="2000"/>
          </a:p>
          <a:p>
            <a:r>
              <a:rPr lang="en-US" sz="2000"/>
              <a:t>Please describe the work you will do to address the need outlined above. Please describe how grant funding will be used to sustain and/or expand existing children’s mental and/or oral health services. (500-word limit)</a:t>
            </a:r>
          </a:p>
        </p:txBody>
      </p:sp>
    </p:spTree>
    <p:extLst>
      <p:ext uri="{BB962C8B-B14F-4D97-AF65-F5344CB8AC3E}">
        <p14:creationId xmlns:p14="http://schemas.microsoft.com/office/powerpoint/2010/main" val="3312946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3E8D6-1635-6FBF-FF9D-5CFF577F2596}"/>
              </a:ext>
            </a:extLst>
          </p:cNvPr>
          <p:cNvSpPr>
            <a:spLocks noGrp="1"/>
          </p:cNvSpPr>
          <p:nvPr>
            <p:ph type="body" sz="quarter" idx="10"/>
          </p:nvPr>
        </p:nvSpPr>
        <p:spPr/>
        <p:txBody>
          <a:bodyPr/>
          <a:lstStyle/>
          <a:p>
            <a:r>
              <a:rPr lang="en-US"/>
              <a:t>Application Process – Project Details</a:t>
            </a:r>
          </a:p>
        </p:txBody>
      </p:sp>
      <p:sp>
        <p:nvSpPr>
          <p:cNvPr id="3" name="Text Placeholder 2">
            <a:extLst>
              <a:ext uri="{FF2B5EF4-FFF2-40B4-BE49-F238E27FC236}">
                <a16:creationId xmlns:a16="http://schemas.microsoft.com/office/drawing/2014/main" id="{9CBBC5DF-FF98-2317-C106-3B28EAE6D052}"/>
              </a:ext>
            </a:extLst>
          </p:cNvPr>
          <p:cNvSpPr>
            <a:spLocks noGrp="1"/>
          </p:cNvSpPr>
          <p:nvPr>
            <p:ph type="body" sz="quarter" idx="14"/>
          </p:nvPr>
        </p:nvSpPr>
        <p:spPr>
          <a:xfrm>
            <a:off x="703601" y="1372137"/>
            <a:ext cx="10784795" cy="4473632"/>
          </a:xfrm>
        </p:spPr>
        <p:txBody>
          <a:bodyPr/>
          <a:lstStyle/>
          <a:p>
            <a:r>
              <a:rPr lang="en-US" sz="2000"/>
              <a:t>Please describe the site where mental and/or oral health services will be sustained or expanded including a description of co-located services, if appropriate. Additionally, please indicate the proposed staffing model and plans for recruitment of staff. (150-word limit)</a:t>
            </a:r>
            <a:br>
              <a:rPr lang="en-US" sz="2000"/>
            </a:br>
            <a:endParaRPr lang="en-US" sz="2000"/>
          </a:p>
          <a:p>
            <a:r>
              <a:rPr lang="en-US" sz="2000"/>
              <a:t>Please describe how you will track the progress of the project, the timing involved, and how you will incorporate new learning into the project’s design. (150-word limit)</a:t>
            </a:r>
            <a:br>
              <a:rPr lang="en-US" sz="2000"/>
            </a:br>
            <a:endParaRPr lang="en-US" sz="2000"/>
          </a:p>
          <a:p>
            <a:r>
              <a:rPr lang="en-US" sz="2000"/>
              <a:t>Please describe any established strategic partners and potential partners you will work with for the project and describe how they will be involved. (250-word limit)</a:t>
            </a:r>
          </a:p>
          <a:p>
            <a:endParaRPr lang="en-US"/>
          </a:p>
        </p:txBody>
      </p:sp>
    </p:spTree>
    <p:extLst>
      <p:ext uri="{BB962C8B-B14F-4D97-AF65-F5344CB8AC3E}">
        <p14:creationId xmlns:p14="http://schemas.microsoft.com/office/powerpoint/2010/main" val="3335437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68E2-34BF-D850-C652-61DBE2054D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2C5048-9200-ADFA-17E2-EF171AD9F6B6}"/>
              </a:ext>
            </a:extLst>
          </p:cNvPr>
          <p:cNvSpPr>
            <a:spLocks noGrp="1"/>
          </p:cNvSpPr>
          <p:nvPr>
            <p:ph type="body" sz="quarter" idx="10"/>
          </p:nvPr>
        </p:nvSpPr>
        <p:spPr/>
        <p:txBody>
          <a:bodyPr/>
          <a:lstStyle/>
          <a:p>
            <a:r>
              <a:rPr lang="en-US"/>
              <a:t>Application Process – Project Details</a:t>
            </a:r>
          </a:p>
        </p:txBody>
      </p:sp>
      <p:sp>
        <p:nvSpPr>
          <p:cNvPr id="3" name="Text Placeholder 2">
            <a:extLst>
              <a:ext uri="{FF2B5EF4-FFF2-40B4-BE49-F238E27FC236}">
                <a16:creationId xmlns:a16="http://schemas.microsoft.com/office/drawing/2014/main" id="{0BA19015-ECCC-B182-20DF-521BA1E66213}"/>
              </a:ext>
            </a:extLst>
          </p:cNvPr>
          <p:cNvSpPr>
            <a:spLocks noGrp="1"/>
          </p:cNvSpPr>
          <p:nvPr>
            <p:ph type="body" sz="quarter" idx="14"/>
          </p:nvPr>
        </p:nvSpPr>
        <p:spPr>
          <a:xfrm>
            <a:off x="703602" y="1323369"/>
            <a:ext cx="10784795" cy="4473632"/>
          </a:xfrm>
        </p:spPr>
        <p:txBody>
          <a:bodyPr/>
          <a:lstStyle/>
          <a:p>
            <a:pPr lvl="0"/>
            <a:r>
              <a:rPr lang="en-US" sz="2000"/>
              <a:t>Please describe how you envision the project, once developed, being sustained over the long-term utilizing existing infrastructure. (150-word limit)</a:t>
            </a:r>
            <a:br>
              <a:rPr lang="en-US" sz="2000"/>
            </a:br>
            <a:endParaRPr lang="en-US" sz="2000"/>
          </a:p>
          <a:p>
            <a:pPr lvl="0"/>
            <a:r>
              <a:rPr lang="en-US" sz="2000"/>
              <a:t>If another fund decides to partner in terms of funding applications, we would like to have the ability to share your application with them. We will not share your application without your permission to do so. Please select the response which reflects your level of interest in providing permission for us to share your application with an interested funder.</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Please do not share our application.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Please share our application.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Please contact us to discuss the possibility of sharing our application.</a:t>
            </a:r>
          </a:p>
        </p:txBody>
      </p:sp>
    </p:spTree>
    <p:extLst>
      <p:ext uri="{BB962C8B-B14F-4D97-AF65-F5344CB8AC3E}">
        <p14:creationId xmlns:p14="http://schemas.microsoft.com/office/powerpoint/2010/main" val="3095276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936F3-C48E-440F-78F9-983FA4AEE5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38DD3A-DE09-4E33-D3A5-164A8DF066B4}"/>
              </a:ext>
            </a:extLst>
          </p:cNvPr>
          <p:cNvSpPr>
            <a:spLocks noGrp="1"/>
          </p:cNvSpPr>
          <p:nvPr>
            <p:ph type="body" sz="quarter" idx="10"/>
          </p:nvPr>
        </p:nvSpPr>
        <p:spPr/>
        <p:txBody>
          <a:bodyPr/>
          <a:lstStyle/>
          <a:p>
            <a:r>
              <a:rPr lang="en-US"/>
              <a:t>Application Process – Budget Narrative</a:t>
            </a:r>
          </a:p>
        </p:txBody>
      </p:sp>
      <p:sp>
        <p:nvSpPr>
          <p:cNvPr id="3" name="Text Placeholder 2">
            <a:extLst>
              <a:ext uri="{FF2B5EF4-FFF2-40B4-BE49-F238E27FC236}">
                <a16:creationId xmlns:a16="http://schemas.microsoft.com/office/drawing/2014/main" id="{BB20E434-CE95-C11B-3904-C38D5DF4A3E9}"/>
              </a:ext>
            </a:extLst>
          </p:cNvPr>
          <p:cNvSpPr>
            <a:spLocks noGrp="1"/>
          </p:cNvSpPr>
          <p:nvPr>
            <p:ph type="body" sz="quarter" idx="14"/>
          </p:nvPr>
        </p:nvSpPr>
        <p:spPr>
          <a:xfrm>
            <a:off x="703602" y="1607269"/>
            <a:ext cx="10784795" cy="4473632"/>
          </a:xfrm>
        </p:spPr>
        <p:txBody>
          <a:bodyPr/>
          <a:lstStyle/>
          <a:p>
            <a:pPr lvl="0"/>
            <a:r>
              <a:rPr lang="en-US"/>
              <a:t>Complete ILCHF’s three-year budget template. Examples of eligible costs include:</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Staff time to develop and/or administer program</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Professional development and other training expenses</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Travel time</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Meeting expenses</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Communication expenses</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Materials/supplies</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Equipment</a:t>
            </a:r>
            <a:br>
              <a:rPr lang="en-US"/>
            </a:br>
            <a:endParaRPr lang="en-US"/>
          </a:p>
          <a:p>
            <a:pPr lvl="0"/>
            <a:r>
              <a:rPr lang="en-US"/>
              <a:t>Provide a budget narrative. Delineate details associated with the budget, clarify the calculations leading to the budget numbers, and provide details that do not fit within the budget template.</a:t>
            </a:r>
            <a:br>
              <a:rPr lang="en-US"/>
            </a:br>
            <a:endParaRPr lang="en-US"/>
          </a:p>
        </p:txBody>
      </p:sp>
    </p:spTree>
    <p:extLst>
      <p:ext uri="{BB962C8B-B14F-4D97-AF65-F5344CB8AC3E}">
        <p14:creationId xmlns:p14="http://schemas.microsoft.com/office/powerpoint/2010/main" val="4194077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53B073-6C18-D58E-D7B8-FDE6AA9FF582}"/>
              </a:ext>
            </a:extLst>
          </p:cNvPr>
          <p:cNvSpPr>
            <a:spLocks noGrp="1"/>
          </p:cNvSpPr>
          <p:nvPr>
            <p:ph type="body" sz="quarter" idx="10"/>
          </p:nvPr>
        </p:nvSpPr>
        <p:spPr/>
        <p:txBody>
          <a:bodyPr/>
          <a:lstStyle/>
          <a:p>
            <a:r>
              <a:rPr lang="en-US"/>
              <a:t>Application Process - Attachments</a:t>
            </a:r>
          </a:p>
        </p:txBody>
      </p:sp>
      <p:sp>
        <p:nvSpPr>
          <p:cNvPr id="3" name="Text Placeholder 2">
            <a:extLst>
              <a:ext uri="{FF2B5EF4-FFF2-40B4-BE49-F238E27FC236}">
                <a16:creationId xmlns:a16="http://schemas.microsoft.com/office/drawing/2014/main" id="{89C593FE-C6E4-88E2-AFA8-6110AB5EFDE1}"/>
              </a:ext>
            </a:extLst>
          </p:cNvPr>
          <p:cNvSpPr>
            <a:spLocks noGrp="1"/>
          </p:cNvSpPr>
          <p:nvPr>
            <p:ph type="body" sz="quarter" idx="14"/>
          </p:nvPr>
        </p:nvSpPr>
        <p:spPr>
          <a:xfrm>
            <a:off x="703602" y="1372136"/>
            <a:ext cx="10784795" cy="4473632"/>
          </a:xfrm>
        </p:spPr>
        <p:txBody>
          <a:bodyPr/>
          <a:lstStyle/>
          <a:p>
            <a:pPr lvl="0"/>
            <a:r>
              <a:rPr lang="en-US" sz="2000"/>
              <a:t>3-Year Budget Template </a:t>
            </a:r>
          </a:p>
          <a:p>
            <a:r>
              <a:rPr lang="en-US" sz="2000"/>
              <a:t>The </a:t>
            </a:r>
            <a:r>
              <a:rPr lang="en-US" sz="2000" i="1"/>
              <a:t>Officer’s Certification Form</a:t>
            </a:r>
            <a:r>
              <a:rPr lang="en-US" sz="2000"/>
              <a:t> signed by the CEO/President or Department Chair – this document can be downloaded from the ILCHF website </a:t>
            </a:r>
            <a:r>
              <a:rPr lang="en-US" sz="2000" b="1" u="sng">
                <a:hlinkClick r:id="rId3"/>
              </a:rPr>
              <a:t>here</a:t>
            </a:r>
            <a:r>
              <a:rPr lang="en-US" sz="2000"/>
              <a:t>.</a:t>
            </a:r>
          </a:p>
          <a:p>
            <a:r>
              <a:rPr lang="en-US" sz="2000"/>
              <a:t>Applicant’s IRS Exemption Letter</a:t>
            </a:r>
          </a:p>
          <a:p>
            <a:r>
              <a:rPr lang="en-US" sz="2000"/>
              <a:t>Applicant’s Most Recent Form 990</a:t>
            </a:r>
          </a:p>
          <a:p>
            <a:r>
              <a:rPr lang="en-US" sz="2000"/>
              <a:t>Applicant’s Most Recent IL-AG 990</a:t>
            </a:r>
          </a:p>
          <a:p>
            <a:r>
              <a:rPr lang="en-US" sz="2000"/>
              <a:t>Applicant’s Most Recent Audited Financial Statements</a:t>
            </a:r>
          </a:p>
          <a:p>
            <a:r>
              <a:rPr lang="en-US" sz="2000"/>
              <a:t>Board of Directors list for applicant organization</a:t>
            </a:r>
          </a:p>
        </p:txBody>
      </p:sp>
      <p:sp>
        <p:nvSpPr>
          <p:cNvPr id="4" name="TextBox 7">
            <a:extLst>
              <a:ext uri="{FF2B5EF4-FFF2-40B4-BE49-F238E27FC236}">
                <a16:creationId xmlns:a16="http://schemas.microsoft.com/office/drawing/2014/main" id="{07D492FF-BA60-72CA-A0B2-F25574720847}"/>
              </a:ext>
            </a:extLst>
          </p:cNvPr>
          <p:cNvSpPr txBox="1"/>
          <p:nvPr/>
        </p:nvSpPr>
        <p:spPr>
          <a:xfrm>
            <a:off x="327186" y="6110077"/>
            <a:ext cx="7381770" cy="525400"/>
          </a:xfrm>
          <a:prstGeom prst="rect">
            <a:avLst/>
          </a:prstGeom>
        </p:spPr>
        <p:txBody>
          <a:bodyPr lIns="0" tIns="0" rIns="0" bIns="0" rtlCol="0" anchor="t">
            <a:spAutoFit/>
          </a:bodyPr>
          <a:lstStyle/>
          <a:p>
            <a:pPr>
              <a:lnSpc>
                <a:spcPts val="2080"/>
              </a:lnSpc>
              <a:spcBef>
                <a:spcPct val="0"/>
              </a:spcBef>
            </a:pPr>
            <a:r>
              <a:rPr lang="en-US" sz="1600" spc="16">
                <a:latin typeface="Calibri" panose="020F0502020204030204" pitchFamily="34" charset="0"/>
                <a:ea typeface="Calibri" panose="020F0502020204030204" pitchFamily="34" charset="0"/>
                <a:cs typeface="Calibri" panose="020F0502020204030204" pitchFamily="34" charset="0"/>
                <a:sym typeface="Calibri (MS)"/>
              </a:rPr>
              <a:t>*If one or more documents are not applicable for your organization, please attach a note in its place explaining why the document cannot be provided.</a:t>
            </a:r>
          </a:p>
        </p:txBody>
      </p:sp>
    </p:spTree>
    <p:extLst>
      <p:ext uri="{BB962C8B-B14F-4D97-AF65-F5344CB8AC3E}">
        <p14:creationId xmlns:p14="http://schemas.microsoft.com/office/powerpoint/2010/main" val="268269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0A2AB-5AFB-9FA9-F889-209B831C5DF4}"/>
              </a:ext>
            </a:extLst>
          </p:cNvPr>
          <p:cNvSpPr>
            <a:spLocks noGrp="1"/>
          </p:cNvSpPr>
          <p:nvPr>
            <p:ph type="body" sz="quarter" idx="10"/>
          </p:nvPr>
        </p:nvSpPr>
        <p:spPr/>
        <p:txBody>
          <a:bodyPr/>
          <a:lstStyle/>
          <a:p>
            <a:r>
              <a:rPr lang="en-US"/>
              <a:t>Agenda</a:t>
            </a:r>
          </a:p>
        </p:txBody>
      </p:sp>
      <p:grpSp>
        <p:nvGrpSpPr>
          <p:cNvPr id="12" name="Group 4">
            <a:extLst>
              <a:ext uri="{FF2B5EF4-FFF2-40B4-BE49-F238E27FC236}">
                <a16:creationId xmlns:a16="http://schemas.microsoft.com/office/drawing/2014/main" id="{7BFB7927-DE3E-AE05-64A1-F3FC5FE299B5}"/>
              </a:ext>
            </a:extLst>
          </p:cNvPr>
          <p:cNvGrpSpPr/>
          <p:nvPr/>
        </p:nvGrpSpPr>
        <p:grpSpPr>
          <a:xfrm>
            <a:off x="7215550" y="1126374"/>
            <a:ext cx="4593273" cy="4605252"/>
            <a:chOff x="0" y="0"/>
            <a:chExt cx="11161809" cy="11190918"/>
          </a:xfrm>
        </p:grpSpPr>
        <p:grpSp>
          <p:nvGrpSpPr>
            <p:cNvPr id="13" name="Group 5">
              <a:extLst>
                <a:ext uri="{FF2B5EF4-FFF2-40B4-BE49-F238E27FC236}">
                  <a16:creationId xmlns:a16="http://schemas.microsoft.com/office/drawing/2014/main" id="{18F286AD-7380-4810-3FFE-90790BDAD502}"/>
                </a:ext>
              </a:extLst>
            </p:cNvPr>
            <p:cNvGrpSpPr/>
            <p:nvPr/>
          </p:nvGrpSpPr>
          <p:grpSpPr>
            <a:xfrm>
              <a:off x="0" y="0"/>
              <a:ext cx="11161809" cy="11190918"/>
              <a:chOff x="0" y="0"/>
              <a:chExt cx="810686" cy="812800"/>
            </a:xfrm>
          </p:grpSpPr>
          <p:sp>
            <p:nvSpPr>
              <p:cNvPr id="17" name="Freeform 6">
                <a:extLst>
                  <a:ext uri="{FF2B5EF4-FFF2-40B4-BE49-F238E27FC236}">
                    <a16:creationId xmlns:a16="http://schemas.microsoft.com/office/drawing/2014/main" id="{2FB8134D-F030-4465-58A9-B0057F63AA1E}"/>
                  </a:ext>
                </a:extLst>
              </p:cNvPr>
              <p:cNvSpPr/>
              <p:nvPr/>
            </p:nvSpPr>
            <p:spPr>
              <a:xfrm>
                <a:off x="0" y="0"/>
                <a:ext cx="810686" cy="812800"/>
              </a:xfrm>
              <a:custGeom>
                <a:avLst/>
                <a:gdLst/>
                <a:ahLst/>
                <a:cxnLst/>
                <a:rect l="l" t="t" r="r" b="b"/>
                <a:pathLst>
                  <a:path w="810686" h="812800">
                    <a:moveTo>
                      <a:pt x="405343" y="0"/>
                    </a:moveTo>
                    <a:cubicBezTo>
                      <a:pt x="181478" y="0"/>
                      <a:pt x="0" y="181951"/>
                      <a:pt x="0" y="406400"/>
                    </a:cubicBezTo>
                    <a:cubicBezTo>
                      <a:pt x="0" y="630849"/>
                      <a:pt x="181478" y="812800"/>
                      <a:pt x="405343" y="812800"/>
                    </a:cubicBezTo>
                    <a:cubicBezTo>
                      <a:pt x="629208" y="812800"/>
                      <a:pt x="810686" y="630849"/>
                      <a:pt x="810686" y="406400"/>
                    </a:cubicBezTo>
                    <a:cubicBezTo>
                      <a:pt x="810686" y="181951"/>
                      <a:pt x="629208" y="0"/>
                      <a:pt x="405343" y="0"/>
                    </a:cubicBezTo>
                    <a:close/>
                  </a:path>
                </a:pathLst>
              </a:custGeom>
              <a:gradFill rotWithShape="1">
                <a:gsLst>
                  <a:gs pos="0">
                    <a:srgbClr val="64BCE2">
                      <a:alpha val="100000"/>
                    </a:srgbClr>
                  </a:gs>
                  <a:gs pos="50000">
                    <a:srgbClr val="89B9DB">
                      <a:alpha val="100000"/>
                    </a:srgbClr>
                  </a:gs>
                  <a:gs pos="100000">
                    <a:srgbClr val="123C63">
                      <a:alpha val="100000"/>
                    </a:srgbClr>
                  </a:gs>
                </a:gsLst>
                <a:lin ang="5400000"/>
              </a:gradFill>
            </p:spPr>
            <p:txBody>
              <a:bodyPr/>
              <a:lstStyle/>
              <a:p>
                <a:endParaRPr lang="en-US" sz="1200"/>
              </a:p>
            </p:txBody>
          </p:sp>
          <p:sp>
            <p:nvSpPr>
              <p:cNvPr id="18" name="TextBox 7">
                <a:extLst>
                  <a:ext uri="{FF2B5EF4-FFF2-40B4-BE49-F238E27FC236}">
                    <a16:creationId xmlns:a16="http://schemas.microsoft.com/office/drawing/2014/main" id="{057EF398-BC72-D7C1-3678-7939C3176B78}"/>
                  </a:ext>
                </a:extLst>
              </p:cNvPr>
              <p:cNvSpPr txBox="1"/>
              <p:nvPr/>
            </p:nvSpPr>
            <p:spPr>
              <a:xfrm>
                <a:off x="76002" y="57150"/>
                <a:ext cx="658682" cy="679450"/>
              </a:xfrm>
              <a:prstGeom prst="rect">
                <a:avLst/>
              </a:prstGeom>
            </p:spPr>
            <p:txBody>
              <a:bodyPr lIns="28393" tIns="28393" rIns="28393" bIns="28393" rtlCol="0" anchor="ctr"/>
              <a:lstStyle/>
              <a:p>
                <a:pPr algn="ctr">
                  <a:lnSpc>
                    <a:spcPts val="1095"/>
                  </a:lnSpc>
                  <a:spcBef>
                    <a:spcPct val="0"/>
                  </a:spcBef>
                </a:pPr>
                <a:endParaRPr sz="1200"/>
              </a:p>
            </p:txBody>
          </p:sp>
        </p:grpSp>
        <p:grpSp>
          <p:nvGrpSpPr>
            <p:cNvPr id="14" name="Group 8">
              <a:extLst>
                <a:ext uri="{FF2B5EF4-FFF2-40B4-BE49-F238E27FC236}">
                  <a16:creationId xmlns:a16="http://schemas.microsoft.com/office/drawing/2014/main" id="{676A9ECC-F89A-79AF-8B5E-D1C871760299}"/>
                </a:ext>
              </a:extLst>
            </p:cNvPr>
            <p:cNvGrpSpPr>
              <a:grpSpLocks noChangeAspect="1"/>
            </p:cNvGrpSpPr>
            <p:nvPr/>
          </p:nvGrpSpPr>
          <p:grpSpPr>
            <a:xfrm>
              <a:off x="199803" y="214358"/>
              <a:ext cx="10762203" cy="10762203"/>
              <a:chOff x="0" y="0"/>
              <a:chExt cx="6350000" cy="6350000"/>
            </a:xfrm>
          </p:grpSpPr>
          <p:sp>
            <p:nvSpPr>
              <p:cNvPr id="15" name="Freeform 9">
                <a:extLst>
                  <a:ext uri="{FF2B5EF4-FFF2-40B4-BE49-F238E27FC236}">
                    <a16:creationId xmlns:a16="http://schemas.microsoft.com/office/drawing/2014/main" id="{3E73B1A0-CF68-5910-4176-3BDADFA895AF}"/>
                  </a:ext>
                </a:extLst>
              </p:cNvPr>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5046" r="-25046"/>
                </a:stretch>
              </a:blipFill>
            </p:spPr>
            <p:txBody>
              <a:bodyPr/>
              <a:lstStyle/>
              <a:p>
                <a:endParaRPr lang="en-US" sz="1200"/>
              </a:p>
            </p:txBody>
          </p:sp>
          <p:sp>
            <p:nvSpPr>
              <p:cNvPr id="16" name="Freeform 10">
                <a:extLst>
                  <a:ext uri="{FF2B5EF4-FFF2-40B4-BE49-F238E27FC236}">
                    <a16:creationId xmlns:a16="http://schemas.microsoft.com/office/drawing/2014/main" id="{57B62161-69E7-4018-D33F-6152F4441662}"/>
                  </a:ext>
                </a:extLst>
              </p:cNvPr>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sz="1200"/>
              </a:p>
            </p:txBody>
          </p:sp>
        </p:grpSp>
      </p:grpSp>
      <p:sp>
        <p:nvSpPr>
          <p:cNvPr id="3" name="Text Placeholder 2">
            <a:extLst>
              <a:ext uri="{FF2B5EF4-FFF2-40B4-BE49-F238E27FC236}">
                <a16:creationId xmlns:a16="http://schemas.microsoft.com/office/drawing/2014/main" id="{0E521645-459C-B842-EC09-285B97BDA275}"/>
              </a:ext>
            </a:extLst>
          </p:cNvPr>
          <p:cNvSpPr>
            <a:spLocks noGrp="1"/>
          </p:cNvSpPr>
          <p:nvPr>
            <p:ph type="body" sz="quarter" idx="14"/>
          </p:nvPr>
        </p:nvSpPr>
        <p:spPr>
          <a:xfrm>
            <a:off x="922455" y="1328000"/>
            <a:ext cx="6179948" cy="4094064"/>
          </a:xfrm>
        </p:spPr>
        <p:txBody>
          <a:bodyPr/>
          <a:lstStyle/>
          <a:p>
            <a:pPr>
              <a:lnSpc>
                <a:spcPct val="100000"/>
              </a:lnSpc>
              <a:spcBef>
                <a:spcPts val="1800"/>
              </a:spcBef>
            </a:pPr>
            <a:r>
              <a:rPr lang="en-US" sz="2800">
                <a:solidFill>
                  <a:schemeClr val="tx2"/>
                </a:solidFill>
              </a:rPr>
              <a:t>Overview of the “Bright Minds, Bright Smiles” Funding Opportunity</a:t>
            </a:r>
          </a:p>
          <a:p>
            <a:pPr>
              <a:lnSpc>
                <a:spcPct val="100000"/>
              </a:lnSpc>
              <a:spcBef>
                <a:spcPts val="1800"/>
              </a:spcBef>
            </a:pPr>
            <a:r>
              <a:rPr lang="en-US" sz="2800">
                <a:solidFill>
                  <a:schemeClr val="tx2"/>
                </a:solidFill>
              </a:rPr>
              <a:t>Review of Application Process</a:t>
            </a:r>
          </a:p>
          <a:p>
            <a:pPr>
              <a:lnSpc>
                <a:spcPct val="100000"/>
              </a:lnSpc>
              <a:spcBef>
                <a:spcPts val="1800"/>
              </a:spcBef>
            </a:pPr>
            <a:r>
              <a:rPr lang="en-US" sz="2800">
                <a:solidFill>
                  <a:schemeClr val="tx2"/>
                </a:solidFill>
              </a:rPr>
              <a:t>Questions &amp; Answers</a:t>
            </a:r>
          </a:p>
        </p:txBody>
      </p:sp>
    </p:spTree>
    <p:extLst>
      <p:ext uri="{BB962C8B-B14F-4D97-AF65-F5344CB8AC3E}">
        <p14:creationId xmlns:p14="http://schemas.microsoft.com/office/powerpoint/2010/main" val="3856007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ECEB-86D7-748D-A95B-6B267D614E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705593-DC2B-6A46-3B46-FC3FA3B0B2CB}"/>
              </a:ext>
            </a:extLst>
          </p:cNvPr>
          <p:cNvSpPr>
            <a:spLocks noGrp="1"/>
          </p:cNvSpPr>
          <p:nvPr>
            <p:ph type="body" sz="quarter" idx="10"/>
          </p:nvPr>
        </p:nvSpPr>
        <p:spPr>
          <a:xfrm>
            <a:off x="769189" y="3161235"/>
            <a:ext cx="10653622" cy="646331"/>
          </a:xfrm>
        </p:spPr>
        <p:txBody>
          <a:bodyPr/>
          <a:lstStyle/>
          <a:p>
            <a:r>
              <a:rPr lang="en-US" sz="4000"/>
              <a:t>Questions &amp; Answers</a:t>
            </a:r>
          </a:p>
        </p:txBody>
      </p:sp>
    </p:spTree>
    <p:extLst>
      <p:ext uri="{BB962C8B-B14F-4D97-AF65-F5344CB8AC3E}">
        <p14:creationId xmlns:p14="http://schemas.microsoft.com/office/powerpoint/2010/main" val="264889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436804-3AB8-80D1-516D-84791E463772}"/>
              </a:ext>
            </a:extLst>
          </p:cNvPr>
          <p:cNvSpPr/>
          <p:nvPr/>
        </p:nvSpPr>
        <p:spPr>
          <a:xfrm>
            <a:off x="8422105" y="5717406"/>
            <a:ext cx="3234089" cy="981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430DC6B-BCA6-0036-F02C-A188380621FC}"/>
              </a:ext>
            </a:extLst>
          </p:cNvPr>
          <p:cNvSpPr>
            <a:spLocks noGrp="1"/>
          </p:cNvSpPr>
          <p:nvPr>
            <p:ph type="body" sz="quarter" idx="10"/>
          </p:nvPr>
        </p:nvSpPr>
        <p:spPr/>
        <p:txBody>
          <a:bodyPr/>
          <a:lstStyle/>
          <a:p>
            <a:r>
              <a:rPr lang="en-US"/>
              <a:t>Frequently Asked Questions</a:t>
            </a:r>
          </a:p>
        </p:txBody>
      </p:sp>
      <p:sp>
        <p:nvSpPr>
          <p:cNvPr id="3" name="Text Placeholder 2">
            <a:extLst>
              <a:ext uri="{FF2B5EF4-FFF2-40B4-BE49-F238E27FC236}">
                <a16:creationId xmlns:a16="http://schemas.microsoft.com/office/drawing/2014/main" id="{012D9F9D-966A-C240-50C7-F294C97F46C2}"/>
              </a:ext>
            </a:extLst>
          </p:cNvPr>
          <p:cNvSpPr>
            <a:spLocks noGrp="1"/>
          </p:cNvSpPr>
          <p:nvPr>
            <p:ph type="body" sz="quarter" idx="14"/>
          </p:nvPr>
        </p:nvSpPr>
        <p:spPr>
          <a:xfrm>
            <a:off x="703602" y="1641644"/>
            <a:ext cx="10784795" cy="4473632"/>
          </a:xfrm>
        </p:spPr>
        <p:txBody>
          <a:bodyPr/>
          <a:lstStyle/>
          <a:p>
            <a:r>
              <a:rPr lang="en-US" sz="2000"/>
              <a:t>My organization does not currently offer mental health services or oral health services to children in Illinois. Am I eligible to apply?</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No. This funding opportunity is not available to organizations that do not currently offer mental health services or oral health services in Illinois.</a:t>
            </a:r>
            <a:b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a:t>Does the organization have to serve the entire ILCHF funding region?</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No. The goal is to fund organizations located and/or operating across each ILCHF funding region. Activities may be focused on a particular geographic area, county, or community.</a:t>
            </a:r>
            <a:br>
              <a:rPr lang="en-US" sz="2000"/>
            </a:br>
            <a:endParaRPr lang="en-US" sz="2000"/>
          </a:p>
          <a:p>
            <a:r>
              <a:rPr lang="en-US" sz="2000"/>
              <a:t>My organization provides mental health or oral health services to Medicaid eligible, or uninsured children but we do not currently bill Medicaid. Is my organization eligible for this RFP?</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Yes. You are not required to bill Medicaid to be an eligible organization. Your application should demonstrate that you provide services to children enrolled in Medicaid.</a:t>
            </a:r>
          </a:p>
          <a:p>
            <a:pPr marL="457200" lvl="1" indent="0">
              <a:buNone/>
            </a:pPr>
            <a:endParaRPr lang="en-US" sz="20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a:t>What is the maximum amount of funding that can be allocated towards indirect costs?</a:t>
            </a:r>
          </a:p>
          <a:p>
            <a:pPr lvl="1">
              <a:buFont typeface="Courier New" panose="02070309020205020404" pitchFamily="49" charset="0"/>
              <a:buChar char="o"/>
            </a:pP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Grant applicants may request up to 15%  of total projected grant expenditures be allocated towards indirect costs. Applicants will be asked to outline the specific indirect costs that grant funding is requested to support in the budget narrative. </a:t>
            </a:r>
          </a:p>
        </p:txBody>
      </p:sp>
    </p:spTree>
    <p:extLst>
      <p:ext uri="{BB962C8B-B14F-4D97-AF65-F5344CB8AC3E}">
        <p14:creationId xmlns:p14="http://schemas.microsoft.com/office/powerpoint/2010/main" val="2004742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1FA93-7E80-A36B-2A0F-8FCA1F59E132}"/>
              </a:ext>
            </a:extLst>
          </p:cNvPr>
          <p:cNvSpPr>
            <a:spLocks noGrp="1"/>
          </p:cNvSpPr>
          <p:nvPr>
            <p:ph type="body" sz="quarter" idx="10"/>
          </p:nvPr>
        </p:nvSpPr>
        <p:spPr/>
        <p:txBody>
          <a:bodyPr/>
          <a:lstStyle/>
          <a:p>
            <a:r>
              <a:rPr lang="en-US"/>
              <a:t>Frequently Asked Questions</a:t>
            </a:r>
          </a:p>
        </p:txBody>
      </p:sp>
      <p:sp>
        <p:nvSpPr>
          <p:cNvPr id="3" name="Text Placeholder 2">
            <a:extLst>
              <a:ext uri="{FF2B5EF4-FFF2-40B4-BE49-F238E27FC236}">
                <a16:creationId xmlns:a16="http://schemas.microsoft.com/office/drawing/2014/main" id="{923C737E-4876-F9B2-7AF2-D078568B9B89}"/>
              </a:ext>
            </a:extLst>
          </p:cNvPr>
          <p:cNvSpPr>
            <a:spLocks noGrp="1"/>
          </p:cNvSpPr>
          <p:nvPr>
            <p:ph type="body" sz="quarter" idx="14"/>
          </p:nvPr>
        </p:nvSpPr>
        <p:spPr>
          <a:xfrm>
            <a:off x="703602" y="1192184"/>
            <a:ext cx="10784795" cy="4473632"/>
          </a:xfrm>
        </p:spPr>
        <p:txBody>
          <a:bodyPr/>
          <a:lstStyle/>
          <a:p>
            <a:r>
              <a:rPr lang="en-US"/>
              <a:t>Please explain the application review process: </a:t>
            </a:r>
            <a:br>
              <a:rPr lang="en-US"/>
            </a:br>
            <a:endParaRPr lang="en-US" sz="2800">
              <a:solidFill>
                <a:schemeClr val="accent5"/>
              </a:solidFill>
              <a:latin typeface="Arial" panose="020B0604020202020204" pitchFamily="34" charset="0"/>
              <a:ea typeface="+mn-ea"/>
              <a:cs typeface="Arial" panose="020B0604020202020204" pitchFamily="34" charset="0"/>
            </a:endParaRPr>
          </a:p>
          <a:p>
            <a:pPr marL="742950" lvl="1" indent="-342900">
              <a:buFont typeface="+mj-lt"/>
              <a:buAutoNum type="arabicPeriod"/>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Reviewed by ILCHF staff.</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42950" lvl="1" indent="-342900">
              <a:buFont typeface="+mj-lt"/>
              <a:buAutoNum type="arabicPeriod"/>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Subset of applications are forwarded to respective members of ILCHF’s Grants Committee.</a:t>
            </a:r>
          </a:p>
          <a:p>
            <a:pPr marL="742950" lvl="1" indent="-342900">
              <a:buFont typeface="+mj-lt"/>
              <a:buAutoNum type="arabicPeriod"/>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Members evaluate, score, and provide preliminary funding recommendations using a standardized rubric.</a:t>
            </a:r>
          </a:p>
          <a:p>
            <a:pPr marL="742950" lvl="1" indent="-342900">
              <a:buFont typeface="+mj-lt"/>
              <a:buAutoNum type="arabicPeriod"/>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Recommendations regarding funding or declining each application presented to the Grants Committee. Grants Committee determines which applications to recommend for funding and which to recommend for declination. </a:t>
            </a:r>
          </a:p>
          <a:p>
            <a:pPr marL="742950" lvl="1" indent="-342900">
              <a:buFont typeface="+mj-lt"/>
              <a:buAutoNum type="arabicPeriod"/>
            </a:pP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Final recommendations presented to the ILCHF Board of Directors in August 2026.</a:t>
            </a:r>
          </a:p>
        </p:txBody>
      </p:sp>
    </p:spTree>
    <p:extLst>
      <p:ext uri="{BB962C8B-B14F-4D97-AF65-F5344CB8AC3E}">
        <p14:creationId xmlns:p14="http://schemas.microsoft.com/office/powerpoint/2010/main" val="3296187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BE185A-E939-EBED-E031-F97DAFDAA2CA}"/>
              </a:ext>
            </a:extLst>
          </p:cNvPr>
          <p:cNvSpPr>
            <a:spLocks noGrp="1"/>
          </p:cNvSpPr>
          <p:nvPr>
            <p:ph type="body" sz="quarter" idx="10"/>
          </p:nvPr>
        </p:nvSpPr>
        <p:spPr/>
        <p:txBody>
          <a:bodyPr/>
          <a:lstStyle/>
          <a:p>
            <a:r>
              <a:rPr lang="en-US"/>
              <a:t>Thank you!</a:t>
            </a:r>
          </a:p>
        </p:txBody>
      </p:sp>
      <p:sp>
        <p:nvSpPr>
          <p:cNvPr id="3" name="Text Placeholder 2">
            <a:extLst>
              <a:ext uri="{FF2B5EF4-FFF2-40B4-BE49-F238E27FC236}">
                <a16:creationId xmlns:a16="http://schemas.microsoft.com/office/drawing/2014/main" id="{7976BCF3-6E82-2AA1-9F83-4B25A5F4A6AC}"/>
              </a:ext>
            </a:extLst>
          </p:cNvPr>
          <p:cNvSpPr>
            <a:spLocks noGrp="1"/>
          </p:cNvSpPr>
          <p:nvPr>
            <p:ph type="body" sz="quarter" idx="11"/>
          </p:nvPr>
        </p:nvSpPr>
        <p:spPr/>
        <p:txBody>
          <a:bodyPr/>
          <a:lstStyle/>
          <a:p>
            <a:r>
              <a:rPr lang="en-US"/>
              <a:t>Any questions?</a:t>
            </a:r>
          </a:p>
        </p:txBody>
      </p:sp>
    </p:spTree>
    <p:extLst>
      <p:ext uri="{BB962C8B-B14F-4D97-AF65-F5344CB8AC3E}">
        <p14:creationId xmlns:p14="http://schemas.microsoft.com/office/powerpoint/2010/main" val="396862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4E4B4C-925D-301B-A410-7643987B7EF7}"/>
              </a:ext>
            </a:extLst>
          </p:cNvPr>
          <p:cNvSpPr>
            <a:spLocks noGrp="1"/>
          </p:cNvSpPr>
          <p:nvPr>
            <p:ph type="body" sz="quarter" idx="10"/>
          </p:nvPr>
        </p:nvSpPr>
        <p:spPr/>
        <p:txBody>
          <a:bodyPr/>
          <a:lstStyle/>
          <a:p>
            <a:r>
              <a:rPr lang="en-US"/>
              <a:t>ILCHF’s Background</a:t>
            </a:r>
          </a:p>
        </p:txBody>
      </p:sp>
      <p:sp>
        <p:nvSpPr>
          <p:cNvPr id="4" name="Freeform 5">
            <a:extLst>
              <a:ext uri="{FF2B5EF4-FFF2-40B4-BE49-F238E27FC236}">
                <a16:creationId xmlns:a16="http://schemas.microsoft.com/office/drawing/2014/main" id="{0A04D10C-C69B-8679-E840-67C8C5B34B85}"/>
              </a:ext>
            </a:extLst>
          </p:cNvPr>
          <p:cNvSpPr/>
          <p:nvPr/>
        </p:nvSpPr>
        <p:spPr>
          <a:xfrm>
            <a:off x="7767999" y="1215611"/>
            <a:ext cx="3434801" cy="4075187"/>
          </a:xfrm>
          <a:custGeom>
            <a:avLst/>
            <a:gdLst/>
            <a:ahLst/>
            <a:cxnLst/>
            <a:rect l="l" t="t" r="r" b="b"/>
            <a:pathLst>
              <a:path w="5152201" h="6112781">
                <a:moveTo>
                  <a:pt x="0" y="0"/>
                </a:moveTo>
                <a:lnTo>
                  <a:pt x="5152201" y="0"/>
                </a:lnTo>
                <a:lnTo>
                  <a:pt x="5152201" y="6112781"/>
                </a:lnTo>
                <a:lnTo>
                  <a:pt x="0" y="6112781"/>
                </a:lnTo>
                <a:lnTo>
                  <a:pt x="0" y="0"/>
                </a:lnTo>
                <a:close/>
              </a:path>
            </a:pathLst>
          </a:custGeom>
          <a:blipFill>
            <a:blip r:embed="rId3"/>
            <a:stretch>
              <a:fillRect/>
            </a:stretch>
          </a:blipFill>
          <a:ln w="9525" cap="sq">
            <a:solidFill>
              <a:srgbClr val="000000"/>
            </a:solidFill>
            <a:prstDash val="solid"/>
            <a:miter/>
          </a:ln>
        </p:spPr>
        <p:txBody>
          <a:bodyPr/>
          <a:lstStyle/>
          <a:p>
            <a:endParaRPr lang="en-US" sz="1200"/>
          </a:p>
        </p:txBody>
      </p:sp>
      <p:sp>
        <p:nvSpPr>
          <p:cNvPr id="5" name="TextBox 6">
            <a:extLst>
              <a:ext uri="{FF2B5EF4-FFF2-40B4-BE49-F238E27FC236}">
                <a16:creationId xmlns:a16="http://schemas.microsoft.com/office/drawing/2014/main" id="{6773BF2F-6C59-BD65-0BF1-485D24EEE0D3}"/>
              </a:ext>
            </a:extLst>
          </p:cNvPr>
          <p:cNvSpPr txBox="1"/>
          <p:nvPr/>
        </p:nvSpPr>
        <p:spPr>
          <a:xfrm>
            <a:off x="703602" y="1807690"/>
            <a:ext cx="6725898" cy="2434128"/>
          </a:xfrm>
          <a:prstGeom prst="rect">
            <a:avLst/>
          </a:prstGeom>
        </p:spPr>
        <p:txBody>
          <a:bodyPr wrap="square" lIns="0" tIns="0" rIns="0" bIns="0" rtlCol="0" anchor="t">
            <a:spAutoFit/>
          </a:bodyPr>
          <a:lstStyle/>
          <a:p>
            <a:pPr>
              <a:lnSpc>
                <a:spcPts val="3200"/>
              </a:lnSpc>
            </a:pPr>
            <a:r>
              <a:rPr lang="en-US" sz="2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ILCHF was created in 2002 through an action of then Attorney General Jim Ryan and an Illinois insurance carrier.</a:t>
            </a:r>
          </a:p>
          <a:p>
            <a:pPr>
              <a:lnSpc>
                <a:spcPts val="3200"/>
              </a:lnSpc>
            </a:pPr>
            <a:endParaRPr lang="en-US" sz="2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endParaRPr>
          </a:p>
          <a:p>
            <a:pPr>
              <a:lnSpc>
                <a:spcPts val="3200"/>
              </a:lnSpc>
            </a:pPr>
            <a:r>
              <a:rPr lang="en-US" sz="2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This action and a settlement of approximately </a:t>
            </a:r>
            <a:r>
              <a:rPr lang="en-US" sz="2200" b="1">
                <a:solidFill>
                  <a:srgbClr val="009CA6"/>
                </a:solidFill>
                <a:latin typeface="Calibri" panose="020F0502020204030204" pitchFamily="34" charset="0"/>
                <a:ea typeface="Calibri" panose="020F0502020204030204" pitchFamily="34" charset="0"/>
                <a:cs typeface="Calibri" panose="020F0502020204030204" pitchFamily="34" charset="0"/>
                <a:sym typeface="Calibri (MS) Bold"/>
              </a:rPr>
              <a:t>$125 million</a:t>
            </a:r>
            <a:r>
              <a:rPr lang="en-US" sz="220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a:rPr>
              <a:t> </a:t>
            </a:r>
            <a:r>
              <a:rPr lang="en-US" sz="2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established Illinois’ only private foundation focused solely on the health needs of children across the state.</a:t>
            </a:r>
          </a:p>
        </p:txBody>
      </p:sp>
      <p:sp>
        <p:nvSpPr>
          <p:cNvPr id="6" name="TextBox 7">
            <a:extLst>
              <a:ext uri="{FF2B5EF4-FFF2-40B4-BE49-F238E27FC236}">
                <a16:creationId xmlns:a16="http://schemas.microsoft.com/office/drawing/2014/main" id="{BBF64445-9B3A-B945-2CE4-8A5F95A3BB91}"/>
              </a:ext>
            </a:extLst>
          </p:cNvPr>
          <p:cNvSpPr txBox="1"/>
          <p:nvPr/>
        </p:nvSpPr>
        <p:spPr>
          <a:xfrm>
            <a:off x="7859101" y="5227298"/>
            <a:ext cx="3343699" cy="384016"/>
          </a:xfrm>
          <a:prstGeom prst="rect">
            <a:avLst/>
          </a:prstGeom>
        </p:spPr>
        <p:txBody>
          <a:bodyPr lIns="0" tIns="0" rIns="0" bIns="0" rtlCol="0" anchor="t">
            <a:spAutoFit/>
          </a:bodyPr>
          <a:lstStyle/>
          <a:p>
            <a:pPr algn="ctr">
              <a:lnSpc>
                <a:spcPts val="3467"/>
              </a:lnSpc>
            </a:pPr>
            <a:r>
              <a:rPr lang="en-US" sz="1400" i="1">
                <a:solidFill>
                  <a:schemeClr val="tx2"/>
                </a:solidFill>
                <a:latin typeface="Calibri" panose="020F0502020204030204" pitchFamily="34" charset="0"/>
                <a:ea typeface="Calibri" panose="020F0502020204030204" pitchFamily="34" charset="0"/>
                <a:cs typeface="Calibri" panose="020F0502020204030204" pitchFamily="34" charset="0"/>
                <a:sym typeface="Calibri (MS) Italics"/>
              </a:rPr>
              <a:t>Former IL Attorney General Jim Ryan</a:t>
            </a:r>
          </a:p>
        </p:txBody>
      </p:sp>
    </p:spTree>
    <p:extLst>
      <p:ext uri="{BB962C8B-B14F-4D97-AF65-F5344CB8AC3E}">
        <p14:creationId xmlns:p14="http://schemas.microsoft.com/office/powerpoint/2010/main" val="287667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1200"/>
          </a:p>
        </p:txBody>
      </p:sp>
      <p:sp>
        <p:nvSpPr>
          <p:cNvPr id="3" name="Freeform 3"/>
          <p:cNvSpPr/>
          <p:nvPr/>
        </p:nvSpPr>
        <p:spPr>
          <a:xfrm>
            <a:off x="384892" y="1030489"/>
            <a:ext cx="4647311" cy="4797023"/>
          </a:xfrm>
          <a:custGeom>
            <a:avLst/>
            <a:gdLst/>
            <a:ahLst/>
            <a:cxnLst/>
            <a:rect l="l" t="t" r="r" b="b"/>
            <a:pathLst>
              <a:path w="6970967" h="7195535">
                <a:moveTo>
                  <a:pt x="0" y="0"/>
                </a:moveTo>
                <a:lnTo>
                  <a:pt x="6970967" y="0"/>
                </a:lnTo>
                <a:lnTo>
                  <a:pt x="6970967" y="7195536"/>
                </a:lnTo>
                <a:lnTo>
                  <a:pt x="0" y="7195536"/>
                </a:lnTo>
                <a:lnTo>
                  <a:pt x="0" y="0"/>
                </a:lnTo>
                <a:close/>
              </a:path>
            </a:pathLst>
          </a:custGeom>
          <a:blipFill>
            <a:blip r:embed="rId4"/>
            <a:stretch>
              <a:fillRect/>
            </a:stretch>
          </a:blipFill>
        </p:spPr>
        <p:txBody>
          <a:bodyPr/>
          <a:lstStyle/>
          <a:p>
            <a:endParaRPr lang="en-US" sz="1200"/>
          </a:p>
        </p:txBody>
      </p:sp>
      <p:sp>
        <p:nvSpPr>
          <p:cNvPr id="4" name="Freeform 4"/>
          <p:cNvSpPr/>
          <p:nvPr/>
        </p:nvSpPr>
        <p:spPr>
          <a:xfrm>
            <a:off x="9351849" y="5880274"/>
            <a:ext cx="2649183" cy="824727"/>
          </a:xfrm>
          <a:custGeom>
            <a:avLst/>
            <a:gdLst/>
            <a:ahLst/>
            <a:cxnLst/>
            <a:rect l="l" t="t" r="r" b="b"/>
            <a:pathLst>
              <a:path w="3973775" h="1237090">
                <a:moveTo>
                  <a:pt x="0" y="0"/>
                </a:moveTo>
                <a:lnTo>
                  <a:pt x="3973775" y="0"/>
                </a:lnTo>
                <a:lnTo>
                  <a:pt x="3973775" y="1237090"/>
                </a:lnTo>
                <a:lnTo>
                  <a:pt x="0" y="1237090"/>
                </a:lnTo>
                <a:lnTo>
                  <a:pt x="0" y="0"/>
                </a:lnTo>
                <a:close/>
              </a:path>
            </a:pathLst>
          </a:custGeom>
          <a:blipFill>
            <a:blip r:embed="rId5"/>
            <a:stretch>
              <a:fillRect/>
            </a:stretch>
          </a:blipFill>
        </p:spPr>
        <p:txBody>
          <a:bodyPr/>
          <a:lstStyle/>
          <a:p>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6E78E-A4B7-C651-3662-4BA12BE2E6E9}"/>
              </a:ext>
            </a:extLst>
          </p:cNvPr>
          <p:cNvSpPr>
            <a:spLocks noGrp="1"/>
          </p:cNvSpPr>
          <p:nvPr>
            <p:ph type="body" sz="quarter" idx="10"/>
          </p:nvPr>
        </p:nvSpPr>
        <p:spPr>
          <a:xfrm>
            <a:off x="502358" y="3161235"/>
            <a:ext cx="11187284" cy="1754326"/>
          </a:xfrm>
        </p:spPr>
        <p:txBody>
          <a:bodyPr/>
          <a:lstStyle/>
          <a:p>
            <a:r>
              <a:rPr lang="en-US" sz="4000"/>
              <a:t>Bright Minds, Bright Smiles:</a:t>
            </a:r>
            <a:br>
              <a:rPr lang="en-US" sz="4000"/>
            </a:br>
            <a:r>
              <a:rPr lang="en-US" sz="4000"/>
              <a:t>Mental and Oral Health Integration Initiative RFP</a:t>
            </a:r>
          </a:p>
        </p:txBody>
      </p:sp>
    </p:spTree>
    <p:extLst>
      <p:ext uri="{BB962C8B-B14F-4D97-AF65-F5344CB8AC3E}">
        <p14:creationId xmlns:p14="http://schemas.microsoft.com/office/powerpoint/2010/main" val="144849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43C84-90C0-B3EA-A344-BEC2C78AA99B}"/>
              </a:ext>
            </a:extLst>
          </p:cNvPr>
          <p:cNvSpPr>
            <a:spLocks noGrp="1"/>
          </p:cNvSpPr>
          <p:nvPr>
            <p:ph type="body" sz="quarter" idx="10"/>
          </p:nvPr>
        </p:nvSpPr>
        <p:spPr/>
        <p:txBody>
          <a:bodyPr/>
          <a:lstStyle/>
          <a:p>
            <a:r>
              <a:rPr lang="en-US"/>
              <a:t>The Purpose of this RFP</a:t>
            </a:r>
          </a:p>
        </p:txBody>
      </p:sp>
      <p:sp>
        <p:nvSpPr>
          <p:cNvPr id="3" name="Text Placeholder 2">
            <a:extLst>
              <a:ext uri="{FF2B5EF4-FFF2-40B4-BE49-F238E27FC236}">
                <a16:creationId xmlns:a16="http://schemas.microsoft.com/office/drawing/2014/main" id="{E3566F2E-AFF9-A991-8983-D379AD67CB11}"/>
              </a:ext>
            </a:extLst>
          </p:cNvPr>
          <p:cNvSpPr>
            <a:spLocks noGrp="1"/>
          </p:cNvSpPr>
          <p:nvPr>
            <p:ph type="body" sz="quarter" idx="14"/>
          </p:nvPr>
        </p:nvSpPr>
        <p:spPr>
          <a:xfrm>
            <a:off x="703601" y="1176436"/>
            <a:ext cx="10784795" cy="4094064"/>
          </a:xfrm>
        </p:spPr>
        <p:txBody>
          <a:bodyPr/>
          <a:lstStyle/>
          <a:p>
            <a:r>
              <a:rPr lang="en-US">
                <a:solidFill>
                  <a:schemeClr val="tx2"/>
                </a:solidFill>
              </a:rPr>
              <a:t>Current Ecosystem</a:t>
            </a:r>
          </a:p>
          <a:p>
            <a:pPr lvl="1">
              <a:buFont typeface="Courier New" panose="02070309020205020404" pitchFamily="49" charset="0"/>
              <a:buChar char="o"/>
            </a:pPr>
            <a:r>
              <a:rPr lang="en-US" sz="2400">
                <a:solidFill>
                  <a:schemeClr val="tx2"/>
                </a:solidFill>
                <a:latin typeface="Calibri" panose="020F0502020204030204" pitchFamily="34" charset="0"/>
                <a:ea typeface="Calibri" panose="020F0502020204030204" pitchFamily="34" charset="0"/>
                <a:cs typeface="Calibri" panose="020F0502020204030204" pitchFamily="34" charset="0"/>
              </a:rPr>
              <a:t>H.R.1’s impact on Medicaid</a:t>
            </a:r>
          </a:p>
          <a:p>
            <a:pPr lvl="1">
              <a:buFont typeface="Courier New" panose="02070309020205020404" pitchFamily="49" charset="0"/>
              <a:buChar char="o"/>
            </a:pPr>
            <a:r>
              <a:rPr lang="en-US" sz="2400">
                <a:solidFill>
                  <a:schemeClr val="tx2"/>
                </a:solidFill>
                <a:latin typeface="Calibri" panose="020F0502020204030204" pitchFamily="34" charset="0"/>
                <a:ea typeface="Calibri" panose="020F0502020204030204" pitchFamily="34" charset="0"/>
                <a:cs typeface="Calibri" panose="020F0502020204030204" pitchFamily="34" charset="0"/>
              </a:rPr>
              <a:t>Impact on Illinois children and families</a:t>
            </a:r>
          </a:p>
          <a:p>
            <a:pPr lvl="1">
              <a:buFont typeface="Courier New" panose="02070309020205020404" pitchFamily="49" charset="0"/>
              <a:buChar char="o"/>
            </a:pPr>
            <a:r>
              <a:rPr lang="en-US" sz="2400">
                <a:solidFill>
                  <a:schemeClr val="tx2"/>
                </a:solidFill>
                <a:latin typeface="Calibri" panose="020F0502020204030204" pitchFamily="34" charset="0"/>
                <a:ea typeface="Calibri" panose="020F0502020204030204" pitchFamily="34" charset="0"/>
                <a:cs typeface="Calibri" panose="020F0502020204030204" pitchFamily="34" charset="0"/>
              </a:rPr>
              <a:t>Impact on Illinois providers</a:t>
            </a:r>
          </a:p>
          <a:p>
            <a:r>
              <a:rPr lang="en-US">
                <a:solidFill>
                  <a:schemeClr val="tx2"/>
                </a:solidFill>
              </a:rPr>
              <a:t>ILCHF’s Response to the Current Ecosystem</a:t>
            </a:r>
          </a:p>
          <a:p>
            <a:pPr lvl="1">
              <a:buFont typeface="Courier New" panose="02070309020205020404" pitchFamily="49" charset="0"/>
              <a:buChar char="o"/>
            </a:pPr>
            <a:r>
              <a:rPr lang="en-US" sz="2400">
                <a:solidFill>
                  <a:schemeClr val="tx2"/>
                </a:solidFill>
                <a:latin typeface="Calibri" panose="020F0502020204030204" pitchFamily="34" charset="0"/>
                <a:ea typeface="Calibri" panose="020F0502020204030204" pitchFamily="34" charset="0"/>
                <a:cs typeface="Calibri" panose="020F0502020204030204" pitchFamily="34" charset="0"/>
              </a:rPr>
              <a:t>Commitment to Ecosystem Responsiveness</a:t>
            </a:r>
          </a:p>
          <a:p>
            <a:pPr lvl="1">
              <a:buFont typeface="Courier New" panose="02070309020205020404" pitchFamily="49" charset="0"/>
              <a:buChar char="o"/>
            </a:pPr>
            <a:r>
              <a:rPr lang="en-US" sz="2400">
                <a:solidFill>
                  <a:schemeClr val="tx2"/>
                </a:solidFill>
                <a:latin typeface="Calibri" panose="020F0502020204030204" pitchFamily="34" charset="0"/>
                <a:ea typeface="Calibri" panose="020F0502020204030204" pitchFamily="34" charset="0"/>
                <a:cs typeface="Calibri" panose="020F0502020204030204" pitchFamily="34" charset="0"/>
              </a:rPr>
              <a:t>Partner and Community Voices</a:t>
            </a:r>
            <a:endParaRPr lang="en-US"/>
          </a:p>
        </p:txBody>
      </p:sp>
      <p:pic>
        <p:nvPicPr>
          <p:cNvPr id="4" name="Picture 3">
            <a:extLst>
              <a:ext uri="{FF2B5EF4-FFF2-40B4-BE49-F238E27FC236}">
                <a16:creationId xmlns:a16="http://schemas.microsoft.com/office/drawing/2014/main" id="{1CD69A77-C71A-A018-1C3E-956E461CFA83}"/>
              </a:ext>
            </a:extLst>
          </p:cNvPr>
          <p:cNvPicPr>
            <a:picLocks noChangeAspect="1"/>
          </p:cNvPicPr>
          <p:nvPr/>
        </p:nvPicPr>
        <p:blipFill>
          <a:blip r:embed="rId3"/>
          <a:srcRect t="2836" b="8888"/>
          <a:stretch>
            <a:fillRect/>
          </a:stretch>
        </p:blipFill>
        <p:spPr>
          <a:xfrm>
            <a:off x="7017097" y="1320800"/>
            <a:ext cx="4628803" cy="4094064"/>
          </a:xfrm>
          <a:prstGeom prst="rect">
            <a:avLst/>
          </a:prstGeom>
        </p:spPr>
      </p:pic>
    </p:spTree>
    <p:extLst>
      <p:ext uri="{BB962C8B-B14F-4D97-AF65-F5344CB8AC3E}">
        <p14:creationId xmlns:p14="http://schemas.microsoft.com/office/powerpoint/2010/main" val="4831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B29515-2F6E-9421-FDA1-7A19534D8AB3}"/>
              </a:ext>
            </a:extLst>
          </p:cNvPr>
          <p:cNvSpPr>
            <a:spLocks noGrp="1"/>
          </p:cNvSpPr>
          <p:nvPr>
            <p:ph type="body" sz="quarter" idx="10"/>
          </p:nvPr>
        </p:nvSpPr>
        <p:spPr/>
        <p:txBody>
          <a:bodyPr/>
          <a:lstStyle/>
          <a:p>
            <a:r>
              <a:rPr lang="en-US"/>
              <a:t>Loss of Coverage for Children and Families</a:t>
            </a:r>
          </a:p>
        </p:txBody>
      </p:sp>
      <p:graphicFrame>
        <p:nvGraphicFramePr>
          <p:cNvPr id="4" name="Diagram 3">
            <a:extLst>
              <a:ext uri="{FF2B5EF4-FFF2-40B4-BE49-F238E27FC236}">
                <a16:creationId xmlns:a16="http://schemas.microsoft.com/office/drawing/2014/main" id="{B094E593-4F61-3EE5-B66E-A4949389F264}"/>
              </a:ext>
            </a:extLst>
          </p:cNvPr>
          <p:cNvGraphicFramePr/>
          <p:nvPr>
            <p:extLst>
              <p:ext uri="{D42A27DB-BD31-4B8C-83A1-F6EECF244321}">
                <p14:modId xmlns:p14="http://schemas.microsoft.com/office/powerpoint/2010/main" val="2764382582"/>
              </p:ext>
            </p:extLst>
          </p:nvPr>
        </p:nvGraphicFramePr>
        <p:xfrm>
          <a:off x="1062999" y="1020078"/>
          <a:ext cx="10065999" cy="4817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9AEFE97-675F-B100-DDE7-F842A0709549}"/>
              </a:ext>
            </a:extLst>
          </p:cNvPr>
          <p:cNvSpPr txBox="1"/>
          <p:nvPr/>
        </p:nvSpPr>
        <p:spPr>
          <a:xfrm>
            <a:off x="6096000" y="5698221"/>
            <a:ext cx="6096000" cy="1041311"/>
          </a:xfrm>
          <a:prstGeom prst="rect">
            <a:avLst/>
          </a:prstGeom>
          <a:solidFill>
            <a:schemeClr val="bg1"/>
          </a:solidFill>
        </p:spPr>
        <p:txBody>
          <a:bodyPr wrap="square">
            <a:spAutoFit/>
          </a:bodyPr>
          <a:lstStyle/>
          <a:p>
            <a:pPr marL="182880">
              <a:spcAft>
                <a:spcPts val="200"/>
              </a:spcAft>
            </a:pPr>
            <a:r>
              <a:rPr lang="en-US" sz="1100">
                <a:latin typeface="Calibri" panose="020F0502020204030204" pitchFamily="34" charset="0"/>
                <a:ea typeface="Calibri" panose="020F0502020204030204" pitchFamily="34" charset="0"/>
                <a:cs typeface="Calibri" panose="020F0502020204030204" pitchFamily="34" charset="0"/>
              </a:rPr>
              <a:t>Sources:</a:t>
            </a:r>
          </a:p>
          <a:p>
            <a:pPr marL="182880">
              <a:spcAft>
                <a:spcPts val="200"/>
              </a:spcAft>
            </a:pPr>
            <a:r>
              <a:rPr lang="en-US" sz="1100">
                <a:latin typeface="Calibri" panose="020F0502020204030204" pitchFamily="34" charset="0"/>
                <a:ea typeface="Calibri" panose="020F0502020204030204" pitchFamily="34" charset="0"/>
                <a:cs typeface="Calibri" panose="020F0502020204030204" pitchFamily="34" charset="0"/>
              </a:rPr>
              <a:t>Children’s Behavioral Health Transformation Initiative (2023). BluePrint for Transformation</a:t>
            </a:r>
          </a:p>
          <a:p>
            <a:pPr marL="182880">
              <a:spcAft>
                <a:spcPts val="200"/>
              </a:spcAft>
            </a:pPr>
            <a:r>
              <a:rPr lang="en-US" sz="1100">
                <a:latin typeface="Calibri" panose="020F0502020204030204" pitchFamily="34" charset="0"/>
                <a:ea typeface="Calibri" panose="020F0502020204030204" pitchFamily="34" charset="0"/>
                <a:cs typeface="Calibri" panose="020F0502020204030204" pitchFamily="34" charset="0"/>
                <a:hlinkClick r:id="rId8"/>
              </a:rPr>
              <a:t>Blueprint for Transformation: A Vision for Improved Behavioral Healthcare for Illinois Children</a:t>
            </a:r>
            <a:endParaRPr lang="en-US" sz="1100">
              <a:latin typeface="Calibri" panose="020F0502020204030204" pitchFamily="34" charset="0"/>
              <a:ea typeface="Calibri" panose="020F0502020204030204" pitchFamily="34" charset="0"/>
              <a:cs typeface="Calibri" panose="020F0502020204030204" pitchFamily="34" charset="0"/>
            </a:endParaRPr>
          </a:p>
          <a:p>
            <a:pPr marL="182880">
              <a:spcAft>
                <a:spcPts val="200"/>
              </a:spcAft>
            </a:pPr>
            <a:r>
              <a:rPr lang="en-US" sz="11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Illinois Department of Public Health. (2024). Illinois Oral Health Surveillance Brief – Winter 2024. </a:t>
            </a:r>
          </a:p>
          <a:p>
            <a:pPr marL="182880">
              <a:spcAft>
                <a:spcPts val="200"/>
              </a:spcAft>
            </a:pPr>
            <a:r>
              <a:rPr lang="en-US" sz="1100">
                <a:latin typeface="Calibri" panose="020F0502020204030204" pitchFamily="34" charset="0"/>
                <a:ea typeface="Calibri" panose="020F0502020204030204" pitchFamily="34" charset="0"/>
                <a:cs typeface="Calibri" panose="020F0502020204030204" pitchFamily="34" charset="0"/>
                <a:hlinkClick r:id="rId9"/>
              </a:rPr>
              <a:t>oral-health-surveillance-brief-2018-2023.pdf</a:t>
            </a:r>
            <a:endParaRPr lang="en-US" sz="11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79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DF9E3-69B9-2362-2F9A-0B19084C1F79}"/>
              </a:ext>
            </a:extLst>
          </p:cNvPr>
          <p:cNvSpPr>
            <a:spLocks noGrp="1"/>
          </p:cNvSpPr>
          <p:nvPr>
            <p:ph type="body" sz="quarter" idx="10"/>
          </p:nvPr>
        </p:nvSpPr>
        <p:spPr/>
        <p:txBody>
          <a:bodyPr/>
          <a:lstStyle/>
          <a:p>
            <a:r>
              <a:rPr lang="en-US"/>
              <a:t>Bright Minds, Bright Smiles Initiative RFP</a:t>
            </a:r>
          </a:p>
        </p:txBody>
      </p:sp>
      <p:sp>
        <p:nvSpPr>
          <p:cNvPr id="4" name="TextBox 4">
            <a:extLst>
              <a:ext uri="{FF2B5EF4-FFF2-40B4-BE49-F238E27FC236}">
                <a16:creationId xmlns:a16="http://schemas.microsoft.com/office/drawing/2014/main" id="{AEBE552C-BF5B-2925-C3EB-9A182F52DBA8}"/>
              </a:ext>
            </a:extLst>
          </p:cNvPr>
          <p:cNvSpPr txBox="1"/>
          <p:nvPr/>
        </p:nvSpPr>
        <p:spPr>
          <a:xfrm>
            <a:off x="920170" y="1720507"/>
            <a:ext cx="5361981" cy="3813288"/>
          </a:xfrm>
          <a:prstGeom prst="rect">
            <a:avLst/>
          </a:prstGeom>
        </p:spPr>
        <p:txBody>
          <a:bodyPr lIns="0" tIns="0" rIns="0" bIns="0" rtlCol="0" anchor="t">
            <a:spAutoFit/>
          </a:bodyPr>
          <a:lstStyle/>
          <a:p>
            <a:pPr>
              <a:lnSpc>
                <a:spcPts val="2987"/>
              </a:lnSpc>
            </a:pPr>
            <a:r>
              <a:rPr lang="en-US" sz="20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sym typeface="Calibri (MS)"/>
              </a:rPr>
              <a:t>ILCHF is seeking proposals in response to its </a:t>
            </a:r>
            <a:r>
              <a:rPr lang="en-US" sz="2000">
                <a:solidFill>
                  <a:srgbClr val="F79B2E"/>
                </a:solidFill>
                <a:latin typeface="Calibri" panose="020F0502020204030204" pitchFamily="34" charset="0"/>
                <a:ea typeface="Calibri" panose="020F0502020204030204" pitchFamily="34" charset="0"/>
                <a:cs typeface="Calibri" panose="020F0502020204030204" pitchFamily="34" charset="0"/>
                <a:sym typeface="Calibri (MS)"/>
              </a:rPr>
              <a:t>“</a:t>
            </a:r>
            <a:r>
              <a:rPr lang="en-US" sz="2000" b="1">
                <a:solidFill>
                  <a:srgbClr val="F79B2E"/>
                </a:solidFill>
                <a:latin typeface="Calibri" panose="020F0502020204030204" pitchFamily="34" charset="0"/>
                <a:ea typeface="Calibri" panose="020F0502020204030204" pitchFamily="34" charset="0"/>
                <a:cs typeface="Calibri" panose="020F0502020204030204" pitchFamily="34" charset="0"/>
                <a:sym typeface="Calibri (MS) Bold"/>
              </a:rPr>
              <a:t>BRIGHT MINDS, BRIGHT SMILES: MENTAL AND ORAL HEALTH INTEGRATION INITIATIVE”</a:t>
            </a: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a:rPr>
              <a:t> </a:t>
            </a:r>
            <a:r>
              <a:rPr lang="en-US" sz="2000">
                <a:latin typeface="Calibri" panose="020F0502020204030204" pitchFamily="34" charset="0"/>
                <a:ea typeface="Calibri" panose="020F0502020204030204" pitchFamily="34" charset="0"/>
                <a:cs typeface="Calibri" panose="020F0502020204030204" pitchFamily="34" charset="0"/>
              </a:rPr>
              <a:t>that sustain and enhance coordination of existing children’s mental or oral health programs in Federally Qualified Health Centers and  (FQHCs), Local Health Departments (LHDs), schools offering healthcare services, or community-based organizations (CBOs).</a:t>
            </a:r>
          </a:p>
          <a:p>
            <a:pPr>
              <a:lnSpc>
                <a:spcPts val="2987"/>
              </a:lnSpc>
            </a:pPr>
            <a:endParaRPr lang="en-US" sz="2133">
              <a:solidFill>
                <a:schemeClr val="bg1">
                  <a:lumMod val="50000"/>
                </a:schemeClr>
              </a:solidFill>
              <a:latin typeface="Calibri (MS)"/>
              <a:ea typeface="Calibri (MS)"/>
              <a:cs typeface="Calibri (MS)"/>
              <a:sym typeface="Calibri (MS)"/>
            </a:endParaRPr>
          </a:p>
        </p:txBody>
      </p:sp>
      <p:pic>
        <p:nvPicPr>
          <p:cNvPr id="3" name="Picture 2">
            <a:extLst>
              <a:ext uri="{FF2B5EF4-FFF2-40B4-BE49-F238E27FC236}">
                <a16:creationId xmlns:a16="http://schemas.microsoft.com/office/drawing/2014/main" id="{2987BE52-E436-FE85-0213-6C8A6558B718}"/>
              </a:ext>
            </a:extLst>
          </p:cNvPr>
          <p:cNvPicPr>
            <a:picLocks noChangeAspect="1"/>
          </p:cNvPicPr>
          <p:nvPr/>
        </p:nvPicPr>
        <p:blipFill>
          <a:blip r:embed="rId3" cstate="print">
            <a:extLst>
              <a:ext uri="{28A0092B-C50C-407E-A947-70E740481C1C}">
                <a14:useLocalDpi xmlns:a14="http://schemas.microsoft.com/office/drawing/2010/main" val="0"/>
              </a:ext>
            </a:extLst>
          </a:blip>
          <a:srcRect l="44423"/>
          <a:stretch>
            <a:fillRect/>
          </a:stretch>
        </p:blipFill>
        <p:spPr>
          <a:xfrm>
            <a:off x="6776029" y="1044260"/>
            <a:ext cx="4712368" cy="4769479"/>
          </a:xfrm>
          <a:prstGeom prst="rect">
            <a:avLst/>
          </a:prstGeom>
        </p:spPr>
      </p:pic>
    </p:spTree>
    <p:extLst>
      <p:ext uri="{BB962C8B-B14F-4D97-AF65-F5344CB8AC3E}">
        <p14:creationId xmlns:p14="http://schemas.microsoft.com/office/powerpoint/2010/main" val="1206163205"/>
      </p:ext>
    </p:extLst>
  </p:cSld>
  <p:clrMapOvr>
    <a:masterClrMapping/>
  </p:clrMapOvr>
</p:sld>
</file>

<file path=ppt/theme/theme1.xml><?xml version="1.0" encoding="utf-8"?>
<a:theme xmlns:a="http://schemas.openxmlformats.org/drawingml/2006/main" name="ILCHF Slides Theme">
  <a:themeElements>
    <a:clrScheme name="ILCHF">
      <a:dk1>
        <a:srgbClr val="7D898D"/>
      </a:dk1>
      <a:lt1>
        <a:sysClr val="window" lastClr="FFFFFF"/>
      </a:lt1>
      <a:dk2>
        <a:srgbClr val="7D898D"/>
      </a:dk2>
      <a:lt2>
        <a:srgbClr val="FFFFFF"/>
      </a:lt2>
      <a:accent1>
        <a:srgbClr val="286181"/>
      </a:accent1>
      <a:accent2>
        <a:srgbClr val="009CA6"/>
      </a:accent2>
      <a:accent3>
        <a:srgbClr val="2CC54A"/>
      </a:accent3>
      <a:accent4>
        <a:srgbClr val="F6C954"/>
      </a:accent4>
      <a:accent5>
        <a:srgbClr val="F79B2E"/>
      </a:accent5>
      <a:accent6>
        <a:srgbClr val="FFFFFF"/>
      </a:accent6>
      <a:hlink>
        <a:srgbClr val="009CA6"/>
      </a:hlink>
      <a:folHlink>
        <a:srgbClr val="7FCCD1"/>
      </a:folHlink>
    </a:clrScheme>
    <a:fontScheme name="Custom 63">
      <a:majorFont>
        <a:latin typeface="Marine"/>
        <a:ea typeface=""/>
        <a:cs typeface=""/>
      </a:majorFont>
      <a:minorFont>
        <a:latin typeface="Amplitude-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7785FD0-70F5-48AC-BAD7-16CDC489382B}" vid="{7265C682-4C83-46FF-84DD-088F190A7D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0c84493-f6d4-4d80-91d6-313e2f841971" xsi:nil="true"/>
    <lcf76f155ced4ddcb4097134ff3c332f xmlns="248e5353-e643-41ae-92df-508dad6c6e11">
      <Terms xmlns="http://schemas.microsoft.com/office/infopath/2007/PartnerControls"/>
    </lcf76f155ced4ddcb4097134ff3c332f>
    <SharedWithUsers xmlns="b0c84493-f6d4-4d80-91d6-313e2f841971">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FE5113F8219D43BB4E9BB9F99CACC7" ma:contentTypeVersion="19" ma:contentTypeDescription="Create a new document." ma:contentTypeScope="" ma:versionID="24411822913e44d85738bb6efc5df059">
  <xsd:schema xmlns:xsd="http://www.w3.org/2001/XMLSchema" xmlns:xs="http://www.w3.org/2001/XMLSchema" xmlns:p="http://schemas.microsoft.com/office/2006/metadata/properties" xmlns:ns2="248e5353-e643-41ae-92df-508dad6c6e11" xmlns:ns3="b0c84493-f6d4-4d80-91d6-313e2f841971" targetNamespace="http://schemas.microsoft.com/office/2006/metadata/properties" ma:root="true" ma:fieldsID="8ba99adbb6f3f03f70e6edb6303a01e3" ns2:_="" ns3:_="">
    <xsd:import namespace="248e5353-e643-41ae-92df-508dad6c6e11"/>
    <xsd:import namespace="b0c84493-f6d4-4d80-91d6-313e2f84197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e5353-e643-41ae-92df-508dad6c6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f659614-1dbd-4411-8a8e-0a0ed7cfa95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c84493-f6d4-4d80-91d6-313e2f8419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81cb9c7-cc25-4bd8-81b2-ccc0d17b70cb}" ma:internalName="TaxCatchAll" ma:showField="CatchAllData" ma:web="b0c84493-f6d4-4d80-91d6-313e2f8419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2D1489-8A9D-4524-A7FB-36775E4F4B65}">
  <ds:schemaRefs>
    <ds:schemaRef ds:uri="248e5353-e643-41ae-92df-508dad6c6e11"/>
    <ds:schemaRef ds:uri="b0c84493-f6d4-4d80-91d6-313e2f84197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6965D06-E6C1-44C8-85B1-E6E6577CBF56}">
  <ds:schemaRefs>
    <ds:schemaRef ds:uri="http://schemas.microsoft.com/sharepoint/v3/contenttype/forms"/>
  </ds:schemaRefs>
</ds:datastoreItem>
</file>

<file path=customXml/itemProps3.xml><?xml version="1.0" encoding="utf-8"?>
<ds:datastoreItem xmlns:ds="http://schemas.openxmlformats.org/officeDocument/2006/customXml" ds:itemID="{6538F971-B41D-4D4E-89B8-84B895640719}">
  <ds:schemaRefs>
    <ds:schemaRef ds:uri="248e5353-e643-41ae-92df-508dad6c6e11"/>
    <ds:schemaRef ds:uri="b0c84493-f6d4-4d80-91d6-313e2f8419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ILCHF Branded PowerPoint Template 2025</Template>
  <Application>Microsoft Office PowerPoint</Application>
  <PresentationFormat>Widescreen</PresentationFormat>
  <Slides>33</Slides>
  <Notes>32</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ILCHF Slides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Zachary Wilder</dc:creator>
  <cp:revision>1</cp:revision>
  <dcterms:created xsi:type="dcterms:W3CDTF">2026-02-23T20:05:48Z</dcterms:created>
  <dcterms:modified xsi:type="dcterms:W3CDTF">2026-03-24T17:57:20Z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0x01010039FE5113F8219D43BB4E9BB9F99CACC7</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